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7305" r:id="rId5"/>
    <p:sldId id="2147480892" r:id="rId6"/>
  </p:sldIdLst>
  <p:sldSz cx="12192000" cy="6858000"/>
  <p:notesSz cx="6797675" cy="9926638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BEE92F13-F757-48FB-98B0-7342F6F571B6}">
          <p14:sldIdLst>
            <p14:sldId id="7305"/>
            <p14:sldId id="214748089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8FD5"/>
    <a:srgbClr val="558ED5"/>
    <a:srgbClr val="8FA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CINI STEFANIA" userId="S::stefania.mancini@intesasanpaolo.com::03ff1461-54fc-4439-ad7b-bc427bb15b60" providerId="AD" clId="Web-{12C4B325-0EAD-4263-B9F4-2BFD3E019FD3}"/>
    <pc:docChg chg="modSld">
      <pc:chgData name="MANCINI STEFANIA" userId="S::stefania.mancini@intesasanpaolo.com::03ff1461-54fc-4439-ad7b-bc427bb15b60" providerId="AD" clId="Web-{12C4B325-0EAD-4263-B9F4-2BFD3E019FD3}" dt="2025-05-22T09:04:35.130" v="0" actId="20577"/>
      <pc:docMkLst>
        <pc:docMk/>
      </pc:docMkLst>
      <pc:sldChg chg="modSp">
        <pc:chgData name="MANCINI STEFANIA" userId="S::stefania.mancini@intesasanpaolo.com::03ff1461-54fc-4439-ad7b-bc427bb15b60" providerId="AD" clId="Web-{12C4B325-0EAD-4263-B9F4-2BFD3E019FD3}" dt="2025-05-22T09:04:35.130" v="0" actId="20577"/>
        <pc:sldMkLst>
          <pc:docMk/>
          <pc:sldMk cId="3790270757" sldId="2147480892"/>
        </pc:sldMkLst>
      </pc:sldChg>
    </pc:docChg>
  </pc:docChgLst>
  <pc:docChgLst>
    <pc:chgData name="TORCIANO VALERIA" userId="d8325263-ce17-4c38-8478-963daba40f26" providerId="ADAL" clId="{9A5FCE89-8454-448D-B236-7F897B3C7A4F}"/>
    <pc:docChg chg="undo custSel modSld">
      <pc:chgData name="TORCIANO VALERIA" userId="d8325263-ce17-4c38-8478-963daba40f26" providerId="ADAL" clId="{9A5FCE89-8454-448D-B236-7F897B3C7A4F}" dt="2025-07-28T06:29:04.687" v="9" actId="1076"/>
      <pc:docMkLst>
        <pc:docMk/>
      </pc:docMkLst>
      <pc:sldChg chg="modSp mod">
        <pc:chgData name="TORCIANO VALERIA" userId="d8325263-ce17-4c38-8478-963daba40f26" providerId="ADAL" clId="{9A5FCE89-8454-448D-B236-7F897B3C7A4F}" dt="2025-07-28T06:29:04.687" v="9" actId="1076"/>
        <pc:sldMkLst>
          <pc:docMk/>
          <pc:sldMk cId="3790270757" sldId="2147480892"/>
        </pc:sldMkLst>
        <pc:spChg chg="mod">
          <ac:chgData name="TORCIANO VALERIA" userId="d8325263-ce17-4c38-8478-963daba40f26" providerId="ADAL" clId="{9A5FCE89-8454-448D-B236-7F897B3C7A4F}" dt="2025-07-28T06:29:04.687" v="9" actId="1076"/>
          <ac:spMkLst>
            <pc:docMk/>
            <pc:sldMk cId="3790270757" sldId="2147480892"/>
            <ac:spMk id="5" creationId="{D3C61E5D-9120-28EE-FCBC-EB259CDFA7E1}"/>
          </ac:spMkLst>
        </pc:spChg>
      </pc:sldChg>
    </pc:docChg>
  </pc:docChgLst>
  <pc:docChgLst>
    <pc:chgData name="MANCINI STEFANIA" userId="S::stefania.mancini@intesasanpaolo.com::03ff1461-54fc-4439-ad7b-bc427bb15b60" providerId="AD" clId="Web-{85C70321-9CEF-45F4-9C70-BA46C7C0AE73}"/>
    <pc:docChg chg="modSld">
      <pc:chgData name="MANCINI STEFANIA" userId="S::stefania.mancini@intesasanpaolo.com::03ff1461-54fc-4439-ad7b-bc427bb15b60" providerId="AD" clId="Web-{85C70321-9CEF-45F4-9C70-BA46C7C0AE73}" dt="2025-07-24T13:14:47.667" v="16" actId="1076"/>
      <pc:docMkLst>
        <pc:docMk/>
      </pc:docMkLst>
      <pc:sldChg chg="addSp delSp modSp">
        <pc:chgData name="MANCINI STEFANIA" userId="S::stefania.mancini@intesasanpaolo.com::03ff1461-54fc-4439-ad7b-bc427bb15b60" providerId="AD" clId="Web-{85C70321-9CEF-45F4-9C70-BA46C7C0AE73}" dt="2025-07-24T13:14:47.667" v="16" actId="1076"/>
        <pc:sldMkLst>
          <pc:docMk/>
          <pc:sldMk cId="3790270757" sldId="2147480892"/>
        </pc:sldMkLst>
        <pc:spChg chg="mod">
          <ac:chgData name="MANCINI STEFANIA" userId="S::stefania.mancini@intesasanpaolo.com::03ff1461-54fc-4439-ad7b-bc427bb15b60" providerId="AD" clId="Web-{85C70321-9CEF-45F4-9C70-BA46C7C0AE73}" dt="2025-07-24T13:14:38.292" v="13" actId="1076"/>
          <ac:spMkLst>
            <pc:docMk/>
            <pc:sldMk cId="3790270757" sldId="2147480892"/>
            <ac:spMk id="32" creationId="{4F4EA4F6-8298-7720-AF7B-076FC4079EE6}"/>
          </ac:spMkLst>
        </pc:spChg>
        <pc:spChg chg="mod">
          <ac:chgData name="MANCINI STEFANIA" userId="S::stefania.mancini@intesasanpaolo.com::03ff1461-54fc-4439-ad7b-bc427bb15b60" providerId="AD" clId="Web-{85C70321-9CEF-45F4-9C70-BA46C7C0AE73}" dt="2025-07-24T13:14:34.104" v="12" actId="1076"/>
          <ac:spMkLst>
            <pc:docMk/>
            <pc:sldMk cId="3790270757" sldId="2147480892"/>
            <ac:spMk id="33" creationId="{550EBA56-65C2-88F0-1956-76169BE2D9A7}"/>
          </ac:spMkLst>
        </pc:spChg>
        <pc:spChg chg="mod">
          <ac:chgData name="MANCINI STEFANIA" userId="S::stefania.mancini@intesasanpaolo.com::03ff1461-54fc-4439-ad7b-bc427bb15b60" providerId="AD" clId="Web-{85C70321-9CEF-45F4-9C70-BA46C7C0AE73}" dt="2025-07-24T13:11:41.535" v="6" actId="20577"/>
          <ac:spMkLst>
            <pc:docMk/>
            <pc:sldMk cId="3790270757" sldId="2147480892"/>
            <ac:spMk id="38" creationId="{2A219E60-C7B7-F79F-D86C-9489C4AD8F8D}"/>
          </ac:spMkLst>
        </pc:spChg>
        <pc:spChg chg="mod">
          <ac:chgData name="MANCINI STEFANIA" userId="S::stefania.mancini@intesasanpaolo.com::03ff1461-54fc-4439-ad7b-bc427bb15b60" providerId="AD" clId="Web-{85C70321-9CEF-45F4-9C70-BA46C7C0AE73}" dt="2025-07-24T13:14:47.667" v="16" actId="1076"/>
          <ac:spMkLst>
            <pc:docMk/>
            <pc:sldMk cId="3790270757" sldId="2147480892"/>
            <ac:spMk id="6150" creationId="{3F664DAD-1F86-AD82-7191-73CB1689AA8A}"/>
          </ac:spMkLst>
        </pc:spChg>
        <pc:spChg chg="mod">
          <ac:chgData name="MANCINI STEFANIA" userId="S::stefania.mancini@intesasanpaolo.com::03ff1461-54fc-4439-ad7b-bc427bb15b60" providerId="AD" clId="Web-{85C70321-9CEF-45F4-9C70-BA46C7C0AE73}" dt="2025-07-24T13:14:43.917" v="15" actId="1076"/>
          <ac:spMkLst>
            <pc:docMk/>
            <pc:sldMk cId="3790270757" sldId="2147480892"/>
            <ac:spMk id="6152" creationId="{6FF70E01-3DFC-29E3-0009-872A07340272}"/>
          </ac:spMkLst>
        </pc:spChg>
        <pc:picChg chg="add mod">
          <ac:chgData name="MANCINI STEFANIA" userId="S::stefania.mancini@intesasanpaolo.com::03ff1461-54fc-4439-ad7b-bc427bb15b60" providerId="AD" clId="Web-{85C70321-9CEF-45F4-9C70-BA46C7C0AE73}" dt="2025-07-24T13:13:38.711" v="11" actId="1076"/>
          <ac:picMkLst>
            <pc:docMk/>
            <pc:sldMk cId="3790270757" sldId="2147480892"/>
            <ac:picMk id="2" creationId="{7726A354-CFE6-3CCB-E00F-CF1AC1852F81}"/>
          </ac:picMkLst>
        </pc:picChg>
        <pc:picChg chg="del">
          <ac:chgData name="MANCINI STEFANIA" userId="S::stefania.mancini@intesasanpaolo.com::03ff1461-54fc-4439-ad7b-bc427bb15b60" providerId="AD" clId="Web-{85C70321-9CEF-45F4-9C70-BA46C7C0AE73}" dt="2025-07-24T13:12:22.443" v="7"/>
          <ac:picMkLst>
            <pc:docMk/>
            <pc:sldMk cId="3790270757" sldId="2147480892"/>
            <ac:picMk id="4" creationId="{819CE410-F193-1EA9-9327-9E522DDD53DF}"/>
          </ac:picMkLst>
        </pc:picChg>
      </pc:sldChg>
    </pc:docChg>
  </pc:docChgLst>
  <pc:docChgLst>
    <pc:chgData name="DENOVA SERENA" userId="S::serena.denova@intesasanpaolo.com::590c951c-dc65-4573-b9a6-8b2de298e234" providerId="AD" clId="Web-{908CB891-802E-48FB-9A79-05B88268B102}"/>
    <pc:docChg chg="modSld">
      <pc:chgData name="DENOVA SERENA" userId="S::serena.denova@intesasanpaolo.com::590c951c-dc65-4573-b9a6-8b2de298e234" providerId="AD" clId="Web-{908CB891-802E-48FB-9A79-05B88268B102}" dt="2025-06-30T09:31:11.155" v="82" actId="20577"/>
      <pc:docMkLst>
        <pc:docMk/>
      </pc:docMkLst>
      <pc:sldChg chg="modSp">
        <pc:chgData name="DENOVA SERENA" userId="S::serena.denova@intesasanpaolo.com::590c951c-dc65-4573-b9a6-8b2de298e234" providerId="AD" clId="Web-{908CB891-802E-48FB-9A79-05B88268B102}" dt="2025-06-30T09:31:11.155" v="82" actId="20577"/>
        <pc:sldMkLst>
          <pc:docMk/>
          <pc:sldMk cId="3790270757" sldId="2147480892"/>
        </pc:sldMkLst>
        <pc:spChg chg="mod">
          <ac:chgData name="DENOVA SERENA" userId="S::serena.denova@intesasanpaolo.com::590c951c-dc65-4573-b9a6-8b2de298e234" providerId="AD" clId="Web-{908CB891-802E-48FB-9A79-05B88268B102}" dt="2025-06-30T09:31:01.436" v="80" actId="20577"/>
          <ac:spMkLst>
            <pc:docMk/>
            <pc:sldMk cId="3790270757" sldId="2147480892"/>
            <ac:spMk id="6146" creationId="{67546406-25B7-788E-3BA9-201B3C37AEF5}"/>
          </ac:spMkLst>
        </pc:spChg>
        <pc:spChg chg="mod">
          <ac:chgData name="DENOVA SERENA" userId="S::serena.denova@intesasanpaolo.com::590c951c-dc65-4573-b9a6-8b2de298e234" providerId="AD" clId="Web-{908CB891-802E-48FB-9A79-05B88268B102}" dt="2025-06-30T09:31:11.155" v="82" actId="20577"/>
          <ac:spMkLst>
            <pc:docMk/>
            <pc:sldMk cId="3790270757" sldId="2147480892"/>
            <ac:spMk id="6152" creationId="{6FF70E01-3DFC-29E3-0009-872A07340272}"/>
          </ac:spMkLst>
        </pc:spChg>
        <pc:spChg chg="mod">
          <ac:chgData name="DENOVA SERENA" userId="S::serena.denova@intesasanpaolo.com::590c951c-dc65-4573-b9a6-8b2de298e234" providerId="AD" clId="Web-{908CB891-802E-48FB-9A79-05B88268B102}" dt="2025-06-30T09:29:36.544" v="55" actId="20577"/>
          <ac:spMkLst>
            <pc:docMk/>
            <pc:sldMk cId="3790270757" sldId="2147480892"/>
            <ac:spMk id="6165" creationId="{CF12A228-4076-97FE-4488-09D84346DE30}"/>
          </ac:spMkLst>
        </pc:spChg>
      </pc:sldChg>
    </pc:docChg>
  </pc:docChgLst>
  <pc:docChgLst>
    <pc:chgData name="LUCIFORA CORRADO" userId="86b8957f-8f54-43cd-93b9-86c40708b086" providerId="ADAL" clId="{8CBDF0DA-2128-47EE-B95C-71489F5FEE22}"/>
    <pc:docChg chg="custSel modSld">
      <pc:chgData name="LUCIFORA CORRADO" userId="86b8957f-8f54-43cd-93b9-86c40708b086" providerId="ADAL" clId="{8CBDF0DA-2128-47EE-B95C-71489F5FEE22}" dt="2025-07-24T18:54:52.176" v="46" actId="6549"/>
      <pc:docMkLst>
        <pc:docMk/>
      </pc:docMkLst>
      <pc:sldChg chg="delSp modSp mod">
        <pc:chgData name="LUCIFORA CORRADO" userId="86b8957f-8f54-43cd-93b9-86c40708b086" providerId="ADAL" clId="{8CBDF0DA-2128-47EE-B95C-71489F5FEE22}" dt="2025-07-24T18:54:52.176" v="46" actId="6549"/>
        <pc:sldMkLst>
          <pc:docMk/>
          <pc:sldMk cId="3790270757" sldId="2147480892"/>
        </pc:sldMkLst>
        <pc:spChg chg="mod">
          <ac:chgData name="LUCIFORA CORRADO" userId="86b8957f-8f54-43cd-93b9-86c40708b086" providerId="ADAL" clId="{8CBDF0DA-2128-47EE-B95C-71489F5FEE22}" dt="2025-07-24T18:54:52.176" v="46" actId="6549"/>
          <ac:spMkLst>
            <pc:docMk/>
            <pc:sldMk cId="3790270757" sldId="2147480892"/>
            <ac:spMk id="5" creationId="{D3C61E5D-9120-28EE-FCBC-EB259CDFA7E1}"/>
          </ac:spMkLst>
        </pc:spChg>
        <pc:spChg chg="mod">
          <ac:chgData name="LUCIFORA CORRADO" userId="86b8957f-8f54-43cd-93b9-86c40708b086" providerId="ADAL" clId="{8CBDF0DA-2128-47EE-B95C-71489F5FEE22}" dt="2025-07-15T08:53:16.253" v="21" actId="6549"/>
          <ac:spMkLst>
            <pc:docMk/>
            <pc:sldMk cId="3790270757" sldId="2147480892"/>
            <ac:spMk id="18" creationId="{72C0DA06-00DD-B0F7-84FC-F3C3B6C101E8}"/>
          </ac:spMkLst>
        </pc:spChg>
        <pc:spChg chg="mod">
          <ac:chgData name="LUCIFORA CORRADO" userId="86b8957f-8f54-43cd-93b9-86c40708b086" providerId="ADAL" clId="{8CBDF0DA-2128-47EE-B95C-71489F5FEE22}" dt="2025-07-17T07:56:48.390" v="22" actId="115"/>
          <ac:spMkLst>
            <pc:docMk/>
            <pc:sldMk cId="3790270757" sldId="2147480892"/>
            <ac:spMk id="6165" creationId="{CF12A228-4076-97FE-4488-09D84346DE3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2684" tIns="46342" rIns="92684" bIns="46342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2684" tIns="46342" rIns="92684" bIns="46342" rtlCol="0"/>
          <a:lstStyle>
            <a:lvl1pPr algn="r">
              <a:defRPr sz="1200"/>
            </a:lvl1pPr>
          </a:lstStyle>
          <a:p>
            <a:fld id="{5038FDC4-E0D8-4B52-BE79-37D8D4A07235}" type="datetimeFigureOut">
              <a:rPr lang="it-IT" smtClean="0"/>
              <a:t>28/07/2025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84" tIns="46342" rIns="92684" bIns="46342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2684" tIns="46342" rIns="92684" bIns="46342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2684" tIns="46342" rIns="92684" bIns="46342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2684" tIns="46342" rIns="92684" bIns="46342" rtlCol="0" anchor="b"/>
          <a:lstStyle>
            <a:lvl1pPr algn="r">
              <a:defRPr sz="1200"/>
            </a:lvl1pPr>
          </a:lstStyle>
          <a:p>
            <a:fld id="{87388261-E50F-4D3B-8FB3-3553A28A68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3951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egnaposto immagine diapositiva 1">
            <a:extLst>
              <a:ext uri="{FF2B5EF4-FFF2-40B4-BE49-F238E27FC236}">
                <a16:creationId xmlns:a16="http://schemas.microsoft.com/office/drawing/2014/main" id="{47285804-F667-451E-8E54-53ED65F232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Segnaposto note 2">
            <a:extLst>
              <a:ext uri="{FF2B5EF4-FFF2-40B4-BE49-F238E27FC236}">
                <a16:creationId xmlns:a16="http://schemas.microsoft.com/office/drawing/2014/main" id="{28A61D72-947C-4B6F-9FCD-0AA2693F3C0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7172" name="Segnaposto numero diapositiva 3">
            <a:extLst>
              <a:ext uri="{FF2B5EF4-FFF2-40B4-BE49-F238E27FC236}">
                <a16:creationId xmlns:a16="http://schemas.microsoft.com/office/drawing/2014/main" id="{FA89228D-B584-459D-B8E0-A4FF4E86E4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3054" indent="-2896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58545" indent="-23170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21963" indent="-23170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85381" indent="-23170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48799" indent="-231709" defTabSz="46341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12216" indent="-231709" defTabSz="46341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75634" indent="-231709" defTabSz="46341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39052" indent="-231709" defTabSz="46341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defTabSz="463418" eaLnBrk="1" hangingPunct="1">
              <a:spcBef>
                <a:spcPct val="0"/>
              </a:spcBef>
              <a:defRPr/>
            </a:pPr>
            <a:fld id="{AFBBB0A2-DD43-4561-8600-E8CD4D1C4945}" type="slidenum">
              <a:rPr lang="it-IT" altLang="it-IT">
                <a:solidFill>
                  <a:prstClr val="black"/>
                </a:solidFill>
                <a:latin typeface="Arial" panose="020B0604020202020204" pitchFamily="34" charset="0"/>
              </a:rPr>
              <a:pPr defTabSz="463418" eaLnBrk="1" hangingPunct="1">
                <a:spcBef>
                  <a:spcPct val="0"/>
                </a:spcBef>
                <a:defRPr/>
              </a:pPr>
              <a:t>1</a:t>
            </a:fld>
            <a:endParaRPr lang="it-IT" altLang="it-IT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0768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A7455C-63CB-4979-84E2-41A5FEA745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9BD4E28-EC1F-4D7E-8E3B-D77F554F40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355D0D2-D7B4-4E8A-B657-546589405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2CFB9-91A8-412B-A2DC-46930569E91C}" type="datetimeFigureOut">
              <a:rPr lang="it-IT"/>
              <a:pPr>
                <a:defRPr/>
              </a:pPr>
              <a:t>28/07/2025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3DF8BD0-4EAD-4F36-A4D1-7083A0C01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A60B90A-0FD3-4EC5-B2B3-C61AF3F50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65B6E-F09A-4A18-A7C8-6D6F25057D4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4992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4840FC-606A-4F3B-AAD6-D6BF27A7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69DC3FA-246F-456F-BA27-6856B5626F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095DF0-79BF-45B2-9916-7241D7DF5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AB415-7E42-44E4-9CA4-3699488C1AED}" type="datetimeFigureOut">
              <a:rPr lang="it-IT"/>
              <a:pPr>
                <a:defRPr/>
              </a:pPr>
              <a:t>28/07/2025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1A1BA3-FE3E-4A59-A6E5-8421EC3B6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1BA21B2-BF66-45AF-BCFD-FAF53E845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EA091-E426-411B-A7AF-F5F15C49911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4767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9EEB59D-78FD-4BC2-960F-375CE0CB9D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1A90ECA-4FB0-4B53-95FC-1B7568EC1D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DB54475-0B4D-4AEB-A679-5735BDC2E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6ED94-56E3-4021-8E6A-798FD3DAC21A}" type="datetimeFigureOut">
              <a:rPr lang="it-IT"/>
              <a:pPr>
                <a:defRPr/>
              </a:pPr>
              <a:t>28/07/2025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D9E9222-C137-497A-B12E-012802EB0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8CE7ACC-8367-4F15-9E55-4CE9A933C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84D93-53D5-4EDD-8AFA-72FC6E86730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6717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9448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2565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52F49A-6A86-4D9B-8078-DC8C2807A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A73B0B-EA2F-4A65-8543-13258B197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1F00C51-5A8C-4FAA-B247-6B0C7385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3A0AF-857C-49CF-9343-1D8D9CE7592D}" type="datetimeFigureOut">
              <a:rPr lang="it-IT"/>
              <a:pPr>
                <a:defRPr/>
              </a:pPr>
              <a:t>28/07/2025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017F44-9674-4B7A-A219-0F52E40D6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6F74876-756A-408E-B277-B7B301079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F5115-A078-4127-B735-7FFE5B47BAD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4108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37BB8A-B310-40EA-BB80-ADC6FC441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1099545-F1C8-48B1-8B20-8D712EB0A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2D9C91-D454-458D-A616-2D41074B0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1D3C2-F3BF-4EE7-8BB0-8E0C6601A2E3}" type="datetimeFigureOut">
              <a:rPr lang="it-IT"/>
              <a:pPr>
                <a:defRPr/>
              </a:pPr>
              <a:t>28/07/2025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EB2DCA-25CD-402D-9312-77BD00999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18EBEC-919D-48B0-9EA6-706CCB1A2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23D7A-0D52-4C03-A96F-8D3383F6A55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8123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4C410D-5AA5-4BE1-86C8-C85E0D4D0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2EEAF4-2C30-414F-AD62-FFC55E0B10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DC16852-69C5-405B-9008-8CA3236841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0E25DC42-B8CB-4712-B4C4-8B983ABFE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EF514-8D0F-41A1-B84A-C7A10DB78CF4}" type="datetimeFigureOut">
              <a:rPr lang="it-IT"/>
              <a:pPr>
                <a:defRPr/>
              </a:pPr>
              <a:t>28/07/2025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B3AAE04C-CC85-4301-A8E0-BF54E4CC3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167915D8-2F13-4887-A552-4538F443C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7C0E-9BE3-48E6-BD26-DB9AFDA980C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581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C42A58-E55A-4748-9A2A-66E7ED56A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CC18C4C-F8C4-4FEB-9E90-C4555E1D4C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C783EDB-EC27-4FA2-9E21-553D80ED8A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45FE594-E318-44E7-9BA2-6D2D273B5A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7F04262-D6E3-46A5-AFD3-F3DA763EDA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429D45A6-C7CF-49C8-990B-154D0E425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AC90-B02A-439F-9257-91BE16FBABC8}" type="datetimeFigureOut">
              <a:rPr lang="it-IT"/>
              <a:pPr>
                <a:defRPr/>
              </a:pPr>
              <a:t>28/07/2025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43676118-439D-4FCD-84E6-AA2EE02F5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0B0E7006-F7E5-443F-87C0-6D9016051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60374-8DD1-4388-9EAC-68D906553E4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37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95E548-08E8-438D-ABE5-3384C8A72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F9823232-41AF-4CBB-9529-1FE2FCC3C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B1DB6-55DB-4319-9886-999E742FE816}" type="datetimeFigureOut">
              <a:rPr lang="it-IT"/>
              <a:pPr>
                <a:defRPr/>
              </a:pPr>
              <a:t>28/07/2025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469783FD-C5FA-4985-8BE8-CD5B426F8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53526097-20AE-4BE2-92C8-80FC6B75E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935B1-F9C6-4FCF-AC90-411ABC51047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0187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D44FE84F-48EC-421C-BFBD-1253BF788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430FF-88C6-427D-82BF-40E10E64D5F3}" type="datetimeFigureOut">
              <a:rPr lang="it-IT"/>
              <a:pPr>
                <a:defRPr/>
              </a:pPr>
              <a:t>28/07/2025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366AB17D-FAA2-4EEA-AD59-47AAEC9B9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BFAC17E0-F1F4-47B1-BAC2-F7E03ABE9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150A7-EA01-44B6-9F81-2AF062E4083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1622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C5E581-3B37-4925-9C07-4211310FD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772ED6-89B9-490E-B78A-568902DBB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EC498F4-88E4-472E-A979-2CF3C257FF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67283628-8A70-4CD5-B915-14CF32867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7C883-7D7B-4721-B678-3EB240408959}" type="datetimeFigureOut">
              <a:rPr lang="it-IT"/>
              <a:pPr>
                <a:defRPr/>
              </a:pPr>
              <a:t>28/07/2025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66AFEEC0-FA5E-498A-A058-E0B8F264F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81520F89-1469-4A3E-B60E-C1D058D82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F2124-F57F-492E-B11B-6E10CDC54D6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0154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715301-5B90-47A5-8493-6D9A695DE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773901B-611B-44CE-91C6-DB66A7D670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CEB77B3-5D7E-4750-85B0-FFD980859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07AD9411-3A40-4094-ABF9-A97098C06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F3259-6C6E-4BAC-B3CB-EDCE58488F30}" type="datetimeFigureOut">
              <a:rPr lang="it-IT"/>
              <a:pPr>
                <a:defRPr/>
              </a:pPr>
              <a:t>28/07/2025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7CA5C314-C80D-4C0A-8273-BC892E5B6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0A4C6271-BF9B-4D45-B04E-769605F42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0FD50-9913-41BC-9785-88341E37815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0660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:a16="http://schemas.microsoft.com/office/drawing/2014/main" id="{1CF393DA-4595-404B-93D0-3A88F87E26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:a16="http://schemas.microsoft.com/office/drawing/2014/main" id="{122F2BC7-B183-4346-8F76-38B40019D2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E10FD63-C95E-436E-8569-CEA44B76FF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ABCFE34-232D-485F-A4F9-283E34B24477}" type="datetimeFigureOut">
              <a:rPr lang="it-IT"/>
              <a:pPr>
                <a:defRPr/>
              </a:pPr>
              <a:t>28/07/2025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D12EB0E-1F10-4745-B82D-BAD2CD93E4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31BC0C0-B938-4118-8463-458735A773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4FE80D2-5EAE-47D7-B727-046A61A6FB5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olo 1">
            <a:extLst>
              <a:ext uri="{FF2B5EF4-FFF2-40B4-BE49-F238E27FC236}">
                <a16:creationId xmlns:a16="http://schemas.microsoft.com/office/drawing/2014/main" id="{F4C12169-40E0-4EFB-B5FC-F4CA1E28CC4F}"/>
              </a:ext>
            </a:extLst>
          </p:cNvPr>
          <p:cNvSpPr txBox="1">
            <a:spLocks/>
          </p:cNvSpPr>
          <p:nvPr/>
        </p:nvSpPr>
        <p:spPr>
          <a:xfrm>
            <a:off x="2159000" y="3593386"/>
            <a:ext cx="9481152" cy="935567"/>
          </a:xfrm>
          <a:prstGeom prst="rect">
            <a:avLst/>
          </a:prstGeom>
        </p:spPr>
        <p:txBody>
          <a:bodyPr lIns="0" tIns="0" rIns="0" bIns="0"/>
          <a:lstStyle/>
          <a:p>
            <a:pPr defTabSz="609585" eaLnBrk="1" fontAlgn="auto" hangingPunct="1">
              <a:spcAft>
                <a:spcPts val="0"/>
              </a:spcAft>
              <a:defRPr/>
            </a:pPr>
            <a:endParaRPr lang="it-IT" sz="3467">
              <a:solidFill>
                <a:srgbClr val="1F497D"/>
              </a:solidFill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B6F9F5E0-AE1D-4363-B51B-F8A0CDDEC365}"/>
              </a:ext>
            </a:extLst>
          </p:cNvPr>
          <p:cNvSpPr txBox="1">
            <a:spLocks/>
          </p:cNvSpPr>
          <p:nvPr/>
        </p:nvSpPr>
        <p:spPr>
          <a:xfrm>
            <a:off x="1503907" y="5082140"/>
            <a:ext cx="9714552" cy="444500"/>
          </a:xfrm>
          <a:prstGeom prst="rect">
            <a:avLst/>
          </a:prstGeom>
        </p:spPr>
        <p:txBody>
          <a:bodyPr lIns="0" tIns="0" rIns="0" bIns="0"/>
          <a:lstStyle/>
          <a:p>
            <a:pPr defTabSz="609585" eaLnBrk="1" fontAlgn="auto" hangingPunct="1">
              <a:spcAft>
                <a:spcPts val="0"/>
              </a:spcAft>
              <a:defRPr/>
            </a:pPr>
            <a:r>
              <a:rPr lang="en-US" b="1">
                <a:solidFill>
                  <a:srgbClr val="1F497D"/>
                </a:solidFill>
                <a:ea typeface="MS PGothic" panose="020B0600070205080204" pitchFamily="34" charset="-128"/>
                <a:cs typeface="Arial"/>
              </a:rPr>
              <a:t>Education Ecosystem and Global Value Programs</a:t>
            </a:r>
          </a:p>
          <a:p>
            <a:pPr defTabSz="609585"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prstClr val="black">
                    <a:lumMod val="50000"/>
                    <a:lumOff val="50000"/>
                  </a:prstClr>
                </a:solidFill>
                <a:ea typeface="MS PGothic" panose="020B0600070205080204" pitchFamily="34" charset="-128"/>
                <a:cs typeface="Arial"/>
              </a:rPr>
              <a:t>Group Chief Institutional Affairs and External Communication Officer Area</a:t>
            </a:r>
            <a:endParaRPr lang="it-IT">
              <a:solidFill>
                <a:prstClr val="black">
                  <a:lumMod val="50000"/>
                  <a:lumOff val="50000"/>
                </a:prstClr>
              </a:solidFill>
              <a:ea typeface="MS PGothic" panose="020B0600070205080204" pitchFamily="34" charset="-128"/>
              <a:cs typeface="Arial"/>
            </a:endParaRPr>
          </a:p>
          <a:p>
            <a:pPr defTabSz="609585" eaLnBrk="1" fontAlgn="auto" hangingPunct="1">
              <a:spcAft>
                <a:spcPts val="0"/>
              </a:spcAft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  <a:ea typeface="MS PGothic" panose="020B0600070205080204" pitchFamily="34" charset="-128"/>
              <a:cs typeface="Arial"/>
            </a:endParaRPr>
          </a:p>
        </p:txBody>
      </p:sp>
      <p:pic>
        <p:nvPicPr>
          <p:cNvPr id="6148" name="Immagine 4" descr="INTESA_SANPAOLO white.png">
            <a:extLst>
              <a:ext uri="{FF2B5EF4-FFF2-40B4-BE49-F238E27FC236}">
                <a16:creationId xmlns:a16="http://schemas.microsoft.com/office/drawing/2014/main" id="{416655E3-6561-4F19-B8D6-179422FD6C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3907" y="2416331"/>
            <a:ext cx="4603751" cy="516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igura a mano libera 5">
            <a:extLst>
              <a:ext uri="{FF2B5EF4-FFF2-40B4-BE49-F238E27FC236}">
                <a16:creationId xmlns:a16="http://schemas.microsoft.com/office/drawing/2014/main" id="{7CC152DB-18F4-4002-AB45-54DAFC04CB53}"/>
              </a:ext>
            </a:extLst>
          </p:cNvPr>
          <p:cNvSpPr/>
          <p:nvPr/>
        </p:nvSpPr>
        <p:spPr>
          <a:xfrm rot="20686196">
            <a:off x="-2118" y="-808567"/>
            <a:ext cx="6151035" cy="1644651"/>
          </a:xfrm>
          <a:custGeom>
            <a:avLst/>
            <a:gdLst>
              <a:gd name="connsiteX0" fmla="*/ 0 w 9746788"/>
              <a:gd name="connsiteY0" fmla="*/ 0 h 2448000"/>
              <a:gd name="connsiteX1" fmla="*/ 9746788 w 9746788"/>
              <a:gd name="connsiteY1" fmla="*/ 0 h 2448000"/>
              <a:gd name="connsiteX2" fmla="*/ 9746788 w 9746788"/>
              <a:gd name="connsiteY2" fmla="*/ 2448000 h 2448000"/>
              <a:gd name="connsiteX3" fmla="*/ 0 w 9746788"/>
              <a:gd name="connsiteY3" fmla="*/ 2448000 h 2448000"/>
              <a:gd name="connsiteX4" fmla="*/ 0 w 9746788"/>
              <a:gd name="connsiteY4" fmla="*/ 0 h 2448000"/>
              <a:gd name="connsiteX0" fmla="*/ 0 w 9746788"/>
              <a:gd name="connsiteY0" fmla="*/ 0 h 2449464"/>
              <a:gd name="connsiteX1" fmla="*/ 9746788 w 9746788"/>
              <a:gd name="connsiteY1" fmla="*/ 0 h 2449464"/>
              <a:gd name="connsiteX2" fmla="*/ 8974352 w 9746788"/>
              <a:gd name="connsiteY2" fmla="*/ 2449464 h 2449464"/>
              <a:gd name="connsiteX3" fmla="*/ 0 w 9746788"/>
              <a:gd name="connsiteY3" fmla="*/ 2448000 h 2449464"/>
              <a:gd name="connsiteX4" fmla="*/ 0 w 9746788"/>
              <a:gd name="connsiteY4" fmla="*/ 0 h 2449464"/>
              <a:gd name="connsiteX0" fmla="*/ 0 w 9220400"/>
              <a:gd name="connsiteY0" fmla="*/ 0 h 2449464"/>
              <a:gd name="connsiteX1" fmla="*/ 9220400 w 9220400"/>
              <a:gd name="connsiteY1" fmla="*/ 1016281 h 2449464"/>
              <a:gd name="connsiteX2" fmla="*/ 8974352 w 9220400"/>
              <a:gd name="connsiteY2" fmla="*/ 2449464 h 2449464"/>
              <a:gd name="connsiteX3" fmla="*/ 0 w 9220400"/>
              <a:gd name="connsiteY3" fmla="*/ 2448000 h 2449464"/>
              <a:gd name="connsiteX4" fmla="*/ 0 w 9220400"/>
              <a:gd name="connsiteY4" fmla="*/ 0 h 2449464"/>
              <a:gd name="connsiteX0" fmla="*/ 0 w 9136593"/>
              <a:gd name="connsiteY0" fmla="*/ 0 h 2449464"/>
              <a:gd name="connsiteX1" fmla="*/ 9136593 w 9136593"/>
              <a:gd name="connsiteY1" fmla="*/ 1504439 h 2449464"/>
              <a:gd name="connsiteX2" fmla="*/ 8974352 w 9136593"/>
              <a:gd name="connsiteY2" fmla="*/ 2449464 h 2449464"/>
              <a:gd name="connsiteX3" fmla="*/ 0 w 9136593"/>
              <a:gd name="connsiteY3" fmla="*/ 2448000 h 2449464"/>
              <a:gd name="connsiteX4" fmla="*/ 0 w 9136593"/>
              <a:gd name="connsiteY4" fmla="*/ 0 h 2449464"/>
              <a:gd name="connsiteX0" fmla="*/ 24516 w 9136593"/>
              <a:gd name="connsiteY0" fmla="*/ 0 h 1910186"/>
              <a:gd name="connsiteX1" fmla="*/ 9136593 w 9136593"/>
              <a:gd name="connsiteY1" fmla="*/ 965161 h 1910186"/>
              <a:gd name="connsiteX2" fmla="*/ 8974352 w 9136593"/>
              <a:gd name="connsiteY2" fmla="*/ 1910186 h 1910186"/>
              <a:gd name="connsiteX3" fmla="*/ 0 w 9136593"/>
              <a:gd name="connsiteY3" fmla="*/ 1908722 h 1910186"/>
              <a:gd name="connsiteX4" fmla="*/ 24516 w 9136593"/>
              <a:gd name="connsiteY4" fmla="*/ 0 h 1910186"/>
              <a:gd name="connsiteX0" fmla="*/ 117546 w 9136593"/>
              <a:gd name="connsiteY0" fmla="*/ 0 h 1720257"/>
              <a:gd name="connsiteX1" fmla="*/ 9136593 w 9136593"/>
              <a:gd name="connsiteY1" fmla="*/ 775232 h 1720257"/>
              <a:gd name="connsiteX2" fmla="*/ 8974352 w 9136593"/>
              <a:gd name="connsiteY2" fmla="*/ 1720257 h 1720257"/>
              <a:gd name="connsiteX3" fmla="*/ 0 w 9136593"/>
              <a:gd name="connsiteY3" fmla="*/ 1718793 h 1720257"/>
              <a:gd name="connsiteX4" fmla="*/ 117546 w 9136593"/>
              <a:gd name="connsiteY4" fmla="*/ 0 h 1720257"/>
              <a:gd name="connsiteX0" fmla="*/ 24516 w 9136593"/>
              <a:gd name="connsiteY0" fmla="*/ 0 h 1910186"/>
              <a:gd name="connsiteX1" fmla="*/ 9136593 w 9136593"/>
              <a:gd name="connsiteY1" fmla="*/ 965161 h 1910186"/>
              <a:gd name="connsiteX2" fmla="*/ 8974352 w 9136593"/>
              <a:gd name="connsiteY2" fmla="*/ 1910186 h 1910186"/>
              <a:gd name="connsiteX3" fmla="*/ 0 w 9136593"/>
              <a:gd name="connsiteY3" fmla="*/ 1908722 h 1910186"/>
              <a:gd name="connsiteX4" fmla="*/ 24516 w 9136593"/>
              <a:gd name="connsiteY4" fmla="*/ 0 h 1910186"/>
              <a:gd name="connsiteX0" fmla="*/ 24516 w 8974352"/>
              <a:gd name="connsiteY0" fmla="*/ 0 h 1910186"/>
              <a:gd name="connsiteX1" fmla="*/ 8812931 w 8974352"/>
              <a:gd name="connsiteY1" fmla="*/ 1508786 h 1910186"/>
              <a:gd name="connsiteX2" fmla="*/ 8974352 w 8974352"/>
              <a:gd name="connsiteY2" fmla="*/ 1910186 h 1910186"/>
              <a:gd name="connsiteX3" fmla="*/ 0 w 8974352"/>
              <a:gd name="connsiteY3" fmla="*/ 1908722 h 1910186"/>
              <a:gd name="connsiteX4" fmla="*/ 24516 w 8974352"/>
              <a:gd name="connsiteY4" fmla="*/ 0 h 1910186"/>
              <a:gd name="connsiteX0" fmla="*/ 24516 w 9036669"/>
              <a:gd name="connsiteY0" fmla="*/ 0 h 1910186"/>
              <a:gd name="connsiteX1" fmla="*/ 9036669 w 9036669"/>
              <a:gd name="connsiteY1" fmla="*/ 1547197 h 1910186"/>
              <a:gd name="connsiteX2" fmla="*/ 8974352 w 9036669"/>
              <a:gd name="connsiteY2" fmla="*/ 1910186 h 1910186"/>
              <a:gd name="connsiteX3" fmla="*/ 0 w 9036669"/>
              <a:gd name="connsiteY3" fmla="*/ 1908722 h 1910186"/>
              <a:gd name="connsiteX4" fmla="*/ 24516 w 9036669"/>
              <a:gd name="connsiteY4" fmla="*/ 0 h 1910186"/>
              <a:gd name="connsiteX0" fmla="*/ 24516 w 9037769"/>
              <a:gd name="connsiteY0" fmla="*/ 0 h 1910186"/>
              <a:gd name="connsiteX1" fmla="*/ 9037769 w 9037769"/>
              <a:gd name="connsiteY1" fmla="*/ 1902949 h 1910186"/>
              <a:gd name="connsiteX2" fmla="*/ 8974352 w 9037769"/>
              <a:gd name="connsiteY2" fmla="*/ 1910186 h 1910186"/>
              <a:gd name="connsiteX3" fmla="*/ 0 w 9037769"/>
              <a:gd name="connsiteY3" fmla="*/ 1908722 h 1910186"/>
              <a:gd name="connsiteX4" fmla="*/ 24516 w 9037769"/>
              <a:gd name="connsiteY4" fmla="*/ 0 h 1910186"/>
              <a:gd name="connsiteX0" fmla="*/ 17758 w 9037769"/>
              <a:gd name="connsiteY0" fmla="*/ 0 h 1758889"/>
              <a:gd name="connsiteX1" fmla="*/ 9037769 w 9037769"/>
              <a:gd name="connsiteY1" fmla="*/ 1751652 h 1758889"/>
              <a:gd name="connsiteX2" fmla="*/ 8974352 w 9037769"/>
              <a:gd name="connsiteY2" fmla="*/ 1758889 h 1758889"/>
              <a:gd name="connsiteX3" fmla="*/ 0 w 9037769"/>
              <a:gd name="connsiteY3" fmla="*/ 1757425 h 1758889"/>
              <a:gd name="connsiteX4" fmla="*/ 17758 w 9037769"/>
              <a:gd name="connsiteY4" fmla="*/ 0 h 1758889"/>
              <a:gd name="connsiteX0" fmla="*/ 213007 w 9233018"/>
              <a:gd name="connsiteY0" fmla="*/ 0 h 1758889"/>
              <a:gd name="connsiteX1" fmla="*/ 9233018 w 9233018"/>
              <a:gd name="connsiteY1" fmla="*/ 1751652 h 1758889"/>
              <a:gd name="connsiteX2" fmla="*/ 9169601 w 9233018"/>
              <a:gd name="connsiteY2" fmla="*/ 1758889 h 1758889"/>
              <a:gd name="connsiteX3" fmla="*/ -1 w 9233018"/>
              <a:gd name="connsiteY3" fmla="*/ 1720658 h 1758889"/>
              <a:gd name="connsiteX4" fmla="*/ 213007 w 9233018"/>
              <a:gd name="connsiteY4" fmla="*/ 0 h 1758889"/>
              <a:gd name="connsiteX0" fmla="*/ 213007 w 9233018"/>
              <a:gd name="connsiteY0" fmla="*/ 0 h 1798514"/>
              <a:gd name="connsiteX1" fmla="*/ 9233018 w 9233018"/>
              <a:gd name="connsiteY1" fmla="*/ 1751652 h 1798514"/>
              <a:gd name="connsiteX2" fmla="*/ 9218312 w 9233018"/>
              <a:gd name="connsiteY2" fmla="*/ 1798514 h 1798514"/>
              <a:gd name="connsiteX3" fmla="*/ -1 w 9233018"/>
              <a:gd name="connsiteY3" fmla="*/ 1720658 h 1798514"/>
              <a:gd name="connsiteX4" fmla="*/ 213007 w 9233018"/>
              <a:gd name="connsiteY4" fmla="*/ 0 h 1798514"/>
              <a:gd name="connsiteX0" fmla="*/ 213007 w 9232004"/>
              <a:gd name="connsiteY0" fmla="*/ 0 h 1801249"/>
              <a:gd name="connsiteX1" fmla="*/ 9232005 w 9232004"/>
              <a:gd name="connsiteY1" fmla="*/ 1801249 h 1801249"/>
              <a:gd name="connsiteX2" fmla="*/ 9218312 w 9232004"/>
              <a:gd name="connsiteY2" fmla="*/ 1798514 h 1801249"/>
              <a:gd name="connsiteX3" fmla="*/ -1 w 9232004"/>
              <a:gd name="connsiteY3" fmla="*/ 1720658 h 1801249"/>
              <a:gd name="connsiteX4" fmla="*/ 213007 w 9232004"/>
              <a:gd name="connsiteY4" fmla="*/ 0 h 1801249"/>
              <a:gd name="connsiteX0" fmla="*/ 213009 w 9805231"/>
              <a:gd name="connsiteY0" fmla="*/ 0 h 1920782"/>
              <a:gd name="connsiteX1" fmla="*/ 9232007 w 9805231"/>
              <a:gd name="connsiteY1" fmla="*/ 1801249 h 1920782"/>
              <a:gd name="connsiteX2" fmla="*/ 9805231 w 9805231"/>
              <a:gd name="connsiteY2" fmla="*/ 1920782 h 1920782"/>
              <a:gd name="connsiteX3" fmla="*/ 1 w 9805231"/>
              <a:gd name="connsiteY3" fmla="*/ 1720658 h 1920782"/>
              <a:gd name="connsiteX4" fmla="*/ 213009 w 9805231"/>
              <a:gd name="connsiteY4" fmla="*/ 0 h 1920782"/>
              <a:gd name="connsiteX0" fmla="*/ 183037 w 9775259"/>
              <a:gd name="connsiteY0" fmla="*/ 0 h 1920782"/>
              <a:gd name="connsiteX1" fmla="*/ 9202035 w 9775259"/>
              <a:gd name="connsiteY1" fmla="*/ 1801249 h 1920782"/>
              <a:gd name="connsiteX2" fmla="*/ 9775259 w 9775259"/>
              <a:gd name="connsiteY2" fmla="*/ 1920782 h 1920782"/>
              <a:gd name="connsiteX3" fmla="*/ 0 w 9775259"/>
              <a:gd name="connsiteY3" fmla="*/ 1500030 h 1920782"/>
              <a:gd name="connsiteX4" fmla="*/ 183037 w 9775259"/>
              <a:gd name="connsiteY4" fmla="*/ 0 h 1920782"/>
              <a:gd name="connsiteX0" fmla="*/ 126790 w 9719012"/>
              <a:gd name="connsiteY0" fmla="*/ 0 h 1920782"/>
              <a:gd name="connsiteX1" fmla="*/ 9145788 w 9719012"/>
              <a:gd name="connsiteY1" fmla="*/ 1801249 h 1920782"/>
              <a:gd name="connsiteX2" fmla="*/ 9719012 w 9719012"/>
              <a:gd name="connsiteY2" fmla="*/ 1920782 h 1920782"/>
              <a:gd name="connsiteX3" fmla="*/ 0 w 9719012"/>
              <a:gd name="connsiteY3" fmla="*/ 1384324 h 1920782"/>
              <a:gd name="connsiteX4" fmla="*/ 126790 w 9719012"/>
              <a:gd name="connsiteY4" fmla="*/ 0 h 1920782"/>
              <a:gd name="connsiteX0" fmla="*/ 114801 w 9719012"/>
              <a:gd name="connsiteY0" fmla="*/ 0 h 1918151"/>
              <a:gd name="connsiteX1" fmla="*/ 9145788 w 9719012"/>
              <a:gd name="connsiteY1" fmla="*/ 1798618 h 1918151"/>
              <a:gd name="connsiteX2" fmla="*/ 9719012 w 9719012"/>
              <a:gd name="connsiteY2" fmla="*/ 1918151 h 1918151"/>
              <a:gd name="connsiteX3" fmla="*/ 0 w 9719012"/>
              <a:gd name="connsiteY3" fmla="*/ 1381693 h 1918151"/>
              <a:gd name="connsiteX4" fmla="*/ 114801 w 9719012"/>
              <a:gd name="connsiteY4" fmla="*/ 0 h 1918151"/>
              <a:gd name="connsiteX0" fmla="*/ 114800 w 9719012"/>
              <a:gd name="connsiteY0" fmla="*/ 0 h 1918151"/>
              <a:gd name="connsiteX1" fmla="*/ 9145788 w 9719012"/>
              <a:gd name="connsiteY1" fmla="*/ 1798618 h 1918151"/>
              <a:gd name="connsiteX2" fmla="*/ 9719012 w 9719012"/>
              <a:gd name="connsiteY2" fmla="*/ 1918151 h 1918151"/>
              <a:gd name="connsiteX3" fmla="*/ 0 w 9719012"/>
              <a:gd name="connsiteY3" fmla="*/ 1381693 h 1918151"/>
              <a:gd name="connsiteX4" fmla="*/ 114800 w 9719012"/>
              <a:gd name="connsiteY4" fmla="*/ 0 h 1918151"/>
              <a:gd name="connsiteX0" fmla="*/ 193030 w 9719012"/>
              <a:gd name="connsiteY0" fmla="*/ 0 h 1902527"/>
              <a:gd name="connsiteX1" fmla="*/ 9145788 w 9719012"/>
              <a:gd name="connsiteY1" fmla="*/ 1782994 h 1902527"/>
              <a:gd name="connsiteX2" fmla="*/ 9719012 w 9719012"/>
              <a:gd name="connsiteY2" fmla="*/ 1902527 h 1902527"/>
              <a:gd name="connsiteX3" fmla="*/ 0 w 9719012"/>
              <a:gd name="connsiteY3" fmla="*/ 1366069 h 1902527"/>
              <a:gd name="connsiteX4" fmla="*/ 193030 w 9719012"/>
              <a:gd name="connsiteY4" fmla="*/ 0 h 1902527"/>
              <a:gd name="connsiteX0" fmla="*/ 193030 w 10621430"/>
              <a:gd name="connsiteY0" fmla="*/ 0 h 2082758"/>
              <a:gd name="connsiteX1" fmla="*/ 9145788 w 10621430"/>
              <a:gd name="connsiteY1" fmla="*/ 1782994 h 2082758"/>
              <a:gd name="connsiteX2" fmla="*/ 10621430 w 10621430"/>
              <a:gd name="connsiteY2" fmla="*/ 2082759 h 2082758"/>
              <a:gd name="connsiteX3" fmla="*/ 0 w 10621430"/>
              <a:gd name="connsiteY3" fmla="*/ 1366069 h 2082758"/>
              <a:gd name="connsiteX4" fmla="*/ 193030 w 10621430"/>
              <a:gd name="connsiteY4" fmla="*/ 0 h 2082758"/>
              <a:gd name="connsiteX0" fmla="*/ 193030 w 10621432"/>
              <a:gd name="connsiteY0" fmla="*/ 0 h 2082759"/>
              <a:gd name="connsiteX1" fmla="*/ 10621431 w 10621432"/>
              <a:gd name="connsiteY1" fmla="*/ 2082758 h 2082759"/>
              <a:gd name="connsiteX2" fmla="*/ 10621430 w 10621432"/>
              <a:gd name="connsiteY2" fmla="*/ 2082759 h 2082759"/>
              <a:gd name="connsiteX3" fmla="*/ 0 w 10621432"/>
              <a:gd name="connsiteY3" fmla="*/ 1366069 h 2082759"/>
              <a:gd name="connsiteX4" fmla="*/ 193030 w 10621432"/>
              <a:gd name="connsiteY4" fmla="*/ 0 h 2082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21432" h="2082759">
                <a:moveTo>
                  <a:pt x="193030" y="0"/>
                </a:moveTo>
                <a:lnTo>
                  <a:pt x="10621431" y="2082758"/>
                </a:lnTo>
                <a:lnTo>
                  <a:pt x="10621430" y="2082759"/>
                </a:lnTo>
                <a:lnTo>
                  <a:pt x="0" y="1366069"/>
                </a:lnTo>
                <a:lnTo>
                  <a:pt x="193030" y="0"/>
                </a:lnTo>
                <a:close/>
              </a:path>
            </a:pathLst>
          </a:custGeom>
          <a:solidFill>
            <a:srgbClr val="003A79">
              <a:alpha val="74902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09585" eaLnBrk="1" hangingPunct="1">
              <a:defRPr/>
            </a:pPr>
            <a:endParaRPr lang="it-IT" sz="2133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98F4555-6D93-74F2-B766-16BB3ECD4FF4}"/>
              </a:ext>
            </a:extLst>
          </p:cNvPr>
          <p:cNvSpPr txBox="1">
            <a:spLocks/>
          </p:cNvSpPr>
          <p:nvPr/>
        </p:nvSpPr>
        <p:spPr>
          <a:xfrm>
            <a:off x="1503907" y="3479382"/>
            <a:ext cx="9714552" cy="444500"/>
          </a:xfrm>
          <a:prstGeom prst="rect">
            <a:avLst/>
          </a:prstGeom>
        </p:spPr>
        <p:txBody>
          <a:bodyPr lIns="0" tIns="0" rIns="0" bIns="0" anchor="t"/>
          <a:lstStyle/>
          <a:p>
            <a:pPr defTabSz="609585" eaLnBrk="1" fontAlgn="auto" hangingPunct="1">
              <a:spcAft>
                <a:spcPts val="0"/>
              </a:spcAft>
              <a:defRPr/>
            </a:pPr>
            <a:r>
              <a:rPr lang="it-IT" sz="3200" b="1" dirty="0">
                <a:solidFill>
                  <a:srgbClr val="1F497D"/>
                </a:solidFill>
                <a:latin typeface="Century Gothic"/>
                <a:ea typeface="MS PGothic"/>
                <a:cs typeface="Arial"/>
              </a:rPr>
              <a:t>Agenda evento Build Your Future </a:t>
            </a:r>
          </a:p>
          <a:p>
            <a:pPr defTabSz="609585" eaLnBrk="1" fontAlgn="auto" hangingPunct="1">
              <a:spcAft>
                <a:spcPts val="0"/>
              </a:spcAft>
              <a:defRPr/>
            </a:pPr>
            <a:r>
              <a:rPr lang="it-IT" sz="3200" b="1" dirty="0">
                <a:solidFill>
                  <a:srgbClr val="1F497D"/>
                </a:solidFill>
                <a:latin typeface="Century Gothic"/>
                <a:cs typeface="Arial"/>
              </a:rPr>
              <a:t>Università Roma TRE </a:t>
            </a:r>
            <a:r>
              <a:rPr lang="it-IT" sz="3200" dirty="0">
                <a:solidFill>
                  <a:srgbClr val="1F497D"/>
                </a:solidFill>
                <a:latin typeface="Century Gothic"/>
                <a:cs typeface="Arial"/>
              </a:rPr>
              <a:t>– </a:t>
            </a:r>
            <a:r>
              <a:rPr lang="it-IT" sz="3200" dirty="0">
                <a:solidFill>
                  <a:srgbClr val="1F497D"/>
                </a:solidFill>
                <a:latin typeface="Century Gothic"/>
                <a:ea typeface="MS PGothic"/>
                <a:cs typeface="Arial"/>
              </a:rPr>
              <a:t>07 ottobre 2025 mattino  </a:t>
            </a:r>
            <a:endParaRPr lang="it-IT" dirty="0">
              <a:solidFill>
                <a:prstClr val="black">
                  <a:lumMod val="50000"/>
                  <a:lumOff val="50000"/>
                </a:prstClr>
              </a:solidFill>
              <a:latin typeface="Century Gothic"/>
              <a:ea typeface="MS PGothic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Picture 49" descr="A logo with blue and green text&#10;&#10;Description automatically generated">
            <a:extLst>
              <a:ext uri="{FF2B5EF4-FFF2-40B4-BE49-F238E27FC236}">
                <a16:creationId xmlns:a16="http://schemas.microsoft.com/office/drawing/2014/main" id="{EC9A534E-CF0F-2629-0EA5-50F75D753B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5193" y="155170"/>
            <a:ext cx="1328936" cy="468979"/>
          </a:xfrm>
          <a:prstGeom prst="rect">
            <a:avLst/>
          </a:prstGeom>
        </p:spPr>
      </p:pic>
      <p:pic>
        <p:nvPicPr>
          <p:cNvPr id="6149" name="Immagine 6148">
            <a:extLst>
              <a:ext uri="{FF2B5EF4-FFF2-40B4-BE49-F238E27FC236}">
                <a16:creationId xmlns:a16="http://schemas.microsoft.com/office/drawing/2014/main" id="{7A1AF076-74D3-EBA8-6B81-BD2780C4E6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43133" y="6450029"/>
            <a:ext cx="1890996" cy="212208"/>
          </a:xfrm>
          <a:prstGeom prst="rect">
            <a:avLst/>
          </a:prstGeom>
        </p:spPr>
      </p:pic>
      <p:sp>
        <p:nvSpPr>
          <p:cNvPr id="26" name="object 11">
            <a:extLst>
              <a:ext uri="{FF2B5EF4-FFF2-40B4-BE49-F238E27FC236}">
                <a16:creationId xmlns:a16="http://schemas.microsoft.com/office/drawing/2014/main" id="{717B9C6F-F2B6-BA25-8025-EE55FF10DE31}"/>
              </a:ext>
            </a:extLst>
          </p:cNvPr>
          <p:cNvSpPr txBox="1"/>
          <p:nvPr/>
        </p:nvSpPr>
        <p:spPr>
          <a:xfrm>
            <a:off x="298706" y="2035722"/>
            <a:ext cx="417474" cy="323887"/>
          </a:xfrm>
          <a:prstGeom prst="rect">
            <a:avLst/>
          </a:prstGeom>
        </p:spPr>
        <p:txBody>
          <a:bodyPr vert="horz" wrap="square" lIns="0" tIns="15955" rIns="0" bIns="0" rtlCol="0">
            <a:spAutoFit/>
          </a:bodyPr>
          <a:lstStyle/>
          <a:p>
            <a:pPr marL="15954">
              <a:spcBef>
                <a:spcPts val="125"/>
              </a:spcBef>
            </a:pPr>
            <a:r>
              <a:rPr lang="it-IT" sz="1000" b="1">
                <a:cs typeface="Arial"/>
              </a:rPr>
              <a:t>10</a:t>
            </a:r>
            <a:r>
              <a:rPr sz="1000" b="1">
                <a:latin typeface="Century Gothic" panose="020B0502020202020204" pitchFamily="34" charset="0"/>
                <a:cs typeface="Arial"/>
              </a:rPr>
              <a:t>:</a:t>
            </a:r>
            <a:r>
              <a:rPr lang="it-IT" sz="1000" b="1">
                <a:cs typeface="Arial"/>
              </a:rPr>
              <a:t>0</a:t>
            </a:r>
            <a:r>
              <a:rPr sz="1000" b="1">
                <a:latin typeface="Century Gothic" panose="020B0502020202020204" pitchFamily="34" charset="0"/>
                <a:cs typeface="Arial"/>
              </a:rPr>
              <a:t>5</a:t>
            </a:r>
            <a:endParaRPr sz="1000">
              <a:latin typeface="Century Gothic" panose="020B0502020202020204" pitchFamily="34" charset="0"/>
              <a:cs typeface="Arial"/>
            </a:endParaRPr>
          </a:p>
          <a:p>
            <a:pPr marL="15954"/>
            <a:r>
              <a:rPr sz="1000" b="1">
                <a:solidFill>
                  <a:srgbClr val="558FD5"/>
                </a:solidFill>
                <a:latin typeface="Century Gothic" panose="020B0502020202020204" pitchFamily="34" charset="0"/>
                <a:cs typeface="Arial"/>
              </a:rPr>
              <a:t>7 min</a:t>
            </a:r>
            <a:endParaRPr sz="1000">
              <a:latin typeface="Century Gothic" panose="020B0502020202020204" pitchFamily="34" charset="0"/>
              <a:cs typeface="Arial"/>
            </a:endParaRPr>
          </a:p>
        </p:txBody>
      </p:sp>
      <p:sp>
        <p:nvSpPr>
          <p:cNvPr id="31" name="object 12">
            <a:extLst>
              <a:ext uri="{FF2B5EF4-FFF2-40B4-BE49-F238E27FC236}">
                <a16:creationId xmlns:a16="http://schemas.microsoft.com/office/drawing/2014/main" id="{03351BD3-B8A8-6C7F-406A-019602FC3C8C}"/>
              </a:ext>
            </a:extLst>
          </p:cNvPr>
          <p:cNvSpPr txBox="1"/>
          <p:nvPr/>
        </p:nvSpPr>
        <p:spPr>
          <a:xfrm>
            <a:off x="930290" y="2044070"/>
            <a:ext cx="4670086" cy="477776"/>
          </a:xfrm>
          <a:prstGeom prst="rect">
            <a:avLst/>
          </a:prstGeom>
        </p:spPr>
        <p:txBody>
          <a:bodyPr vert="horz" wrap="square" lIns="0" tIns="15955" rIns="0" bIns="0" rtlCol="0">
            <a:spAutoFit/>
          </a:bodyPr>
          <a:lstStyle/>
          <a:p>
            <a:pPr marL="15954">
              <a:spcBef>
                <a:spcPts val="125"/>
              </a:spcBef>
            </a:pPr>
            <a:r>
              <a:rPr sz="1000" b="1">
                <a:latin typeface="Century Gothic" panose="020B0502020202020204" pitchFamily="34" charset="0"/>
                <a:cs typeface="Arial"/>
              </a:rPr>
              <a:t>Trend </a:t>
            </a:r>
            <a:r>
              <a:rPr sz="1000" b="1" err="1">
                <a:latin typeface="Century Gothic" panose="020B0502020202020204" pitchFamily="34" charset="0"/>
                <a:cs typeface="Arial"/>
              </a:rPr>
              <a:t>globali</a:t>
            </a:r>
            <a:r>
              <a:rPr sz="1000" b="1">
                <a:latin typeface="Century Gothic" panose="020B0502020202020204" pitchFamily="34" charset="0"/>
                <a:cs typeface="Arial"/>
              </a:rPr>
              <a:t> – Il </a:t>
            </a:r>
            <a:r>
              <a:rPr sz="1000" b="1" err="1">
                <a:latin typeface="Century Gothic" panose="020B0502020202020204" pitchFamily="34" charset="0"/>
                <a:cs typeface="Arial"/>
              </a:rPr>
              <a:t>valore</a:t>
            </a:r>
            <a:r>
              <a:rPr sz="1000" b="1">
                <a:latin typeface="Century Gothic" panose="020B0502020202020204" pitchFamily="34" charset="0"/>
                <a:cs typeface="Arial"/>
              </a:rPr>
              <a:t> </a:t>
            </a:r>
            <a:r>
              <a:rPr sz="1000" b="1" err="1">
                <a:latin typeface="Century Gothic" panose="020B0502020202020204" pitchFamily="34" charset="0"/>
                <a:cs typeface="Arial"/>
              </a:rPr>
              <a:t>delle</a:t>
            </a:r>
            <a:r>
              <a:rPr sz="1000" b="1">
                <a:latin typeface="Century Gothic" panose="020B0502020202020204" pitchFamily="34" charset="0"/>
                <a:cs typeface="Arial"/>
              </a:rPr>
              <a:t> </a:t>
            </a:r>
            <a:r>
              <a:rPr sz="1000" b="1" err="1">
                <a:latin typeface="Century Gothic" panose="020B0502020202020204" pitchFamily="34" charset="0"/>
                <a:cs typeface="Arial"/>
              </a:rPr>
              <a:t>nuove</a:t>
            </a:r>
            <a:r>
              <a:rPr sz="1000" b="1">
                <a:latin typeface="Century Gothic" panose="020B0502020202020204" pitchFamily="34" charset="0"/>
                <a:cs typeface="Arial"/>
              </a:rPr>
              <a:t> </a:t>
            </a:r>
            <a:r>
              <a:rPr sz="1000" b="1" err="1">
                <a:latin typeface="Century Gothic" panose="020B0502020202020204" pitchFamily="34" charset="0"/>
                <a:cs typeface="Arial"/>
              </a:rPr>
              <a:t>economie</a:t>
            </a:r>
            <a:r>
              <a:rPr sz="1000" b="1">
                <a:latin typeface="Century Gothic" panose="020B0502020202020204" pitchFamily="34" charset="0"/>
                <a:cs typeface="Arial"/>
              </a:rPr>
              <a:t> e </a:t>
            </a:r>
            <a:r>
              <a:rPr sz="1000" b="1" err="1">
                <a:latin typeface="Century Gothic" panose="020B0502020202020204" pitchFamily="34" charset="0"/>
                <a:cs typeface="Arial"/>
              </a:rPr>
              <a:t>delle</a:t>
            </a:r>
            <a:r>
              <a:rPr sz="1000" b="1">
                <a:latin typeface="Century Gothic" panose="020B0502020202020204" pitchFamily="34" charset="0"/>
                <a:cs typeface="Arial"/>
              </a:rPr>
              <a:t> </a:t>
            </a:r>
            <a:r>
              <a:rPr sz="1000" b="1" err="1">
                <a:latin typeface="Century Gothic" panose="020B0502020202020204" pitchFamily="34" charset="0"/>
                <a:cs typeface="Arial"/>
              </a:rPr>
              <a:t>sfide</a:t>
            </a:r>
            <a:r>
              <a:rPr sz="1000" b="1">
                <a:latin typeface="Century Gothic" panose="020B0502020202020204" pitchFamily="34" charset="0"/>
                <a:cs typeface="Arial"/>
              </a:rPr>
              <a:t> </a:t>
            </a:r>
            <a:r>
              <a:rPr sz="1000" b="1" err="1">
                <a:latin typeface="Century Gothic" panose="020B0502020202020204" pitchFamily="34" charset="0"/>
                <a:cs typeface="Arial"/>
              </a:rPr>
              <a:t>globali</a:t>
            </a:r>
            <a:endParaRPr sz="1000">
              <a:latin typeface="Century Gothic" panose="020B0502020202020204" pitchFamily="34" charset="0"/>
              <a:cs typeface="Arial"/>
            </a:endParaRPr>
          </a:p>
          <a:p>
            <a:pPr marL="15954" marR="6382"/>
            <a:r>
              <a:rPr sz="1000"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cs typeface="Arial"/>
              </a:rPr>
              <a:t>Elisa </a:t>
            </a:r>
            <a:r>
              <a:rPr sz="1000" u="sng"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cs typeface="Arial"/>
              </a:rPr>
              <a:t>ZAMBITO MARSALA</a:t>
            </a:r>
            <a:r>
              <a:rPr sz="1000">
                <a:latin typeface="Century Gothic" panose="020B0502020202020204" pitchFamily="34" charset="0"/>
                <a:cs typeface="Arial"/>
              </a:rPr>
              <a:t>, Responsabile Education Ecosystem and Global Value Programs</a:t>
            </a:r>
            <a:r>
              <a:rPr lang="it-IT" sz="1000">
                <a:latin typeface="Century Gothic" panose="020B0502020202020204" pitchFamily="34" charset="0"/>
                <a:cs typeface="Arial"/>
              </a:rPr>
              <a:t> I</a:t>
            </a:r>
            <a:r>
              <a:rPr sz="1000" err="1">
                <a:latin typeface="Century Gothic" panose="020B0502020202020204" pitchFamily="34" charset="0"/>
                <a:cs typeface="Arial"/>
              </a:rPr>
              <a:t>ntesa</a:t>
            </a:r>
            <a:r>
              <a:rPr sz="1000">
                <a:latin typeface="Century Gothic" panose="020B0502020202020204" pitchFamily="34" charset="0"/>
                <a:cs typeface="Arial"/>
              </a:rPr>
              <a:t> Sanpaolo</a:t>
            </a:r>
          </a:p>
        </p:txBody>
      </p:sp>
      <p:sp>
        <p:nvSpPr>
          <p:cNvPr id="32" name="object 13">
            <a:extLst>
              <a:ext uri="{FF2B5EF4-FFF2-40B4-BE49-F238E27FC236}">
                <a16:creationId xmlns:a16="http://schemas.microsoft.com/office/drawing/2014/main" id="{4F4EA4F6-8298-7720-AF7B-076FC4079EE6}"/>
              </a:ext>
            </a:extLst>
          </p:cNvPr>
          <p:cNvSpPr txBox="1"/>
          <p:nvPr/>
        </p:nvSpPr>
        <p:spPr>
          <a:xfrm>
            <a:off x="288416" y="2606010"/>
            <a:ext cx="417474" cy="323887"/>
          </a:xfrm>
          <a:prstGeom prst="rect">
            <a:avLst/>
          </a:prstGeom>
        </p:spPr>
        <p:txBody>
          <a:bodyPr vert="horz" wrap="square" lIns="0" tIns="15955" rIns="0" bIns="0" rtlCol="0">
            <a:spAutoFit/>
          </a:bodyPr>
          <a:lstStyle/>
          <a:p>
            <a:pPr marL="15954">
              <a:spcBef>
                <a:spcPts val="125"/>
              </a:spcBef>
            </a:pPr>
            <a:r>
              <a:rPr lang="it-IT" sz="1000" b="1">
                <a:latin typeface="Century Gothic" panose="020B0502020202020204" pitchFamily="34" charset="0"/>
                <a:cs typeface="Arial"/>
              </a:rPr>
              <a:t>10:12</a:t>
            </a:r>
            <a:endParaRPr sz="1000">
              <a:latin typeface="Century Gothic" panose="020B0502020202020204" pitchFamily="34" charset="0"/>
              <a:cs typeface="Arial"/>
            </a:endParaRPr>
          </a:p>
          <a:p>
            <a:pPr marL="15954"/>
            <a:r>
              <a:rPr sz="1000" b="1">
                <a:solidFill>
                  <a:srgbClr val="558FD5"/>
                </a:solidFill>
                <a:latin typeface="Century Gothic" panose="020B0502020202020204" pitchFamily="34" charset="0"/>
                <a:cs typeface="Arial"/>
              </a:rPr>
              <a:t>5 min</a:t>
            </a:r>
            <a:endParaRPr sz="1000">
              <a:latin typeface="Century Gothic" panose="020B0502020202020204" pitchFamily="34" charset="0"/>
              <a:cs typeface="Arial"/>
            </a:endParaRPr>
          </a:p>
        </p:txBody>
      </p:sp>
      <p:sp>
        <p:nvSpPr>
          <p:cNvPr id="33" name="object 14">
            <a:extLst>
              <a:ext uri="{FF2B5EF4-FFF2-40B4-BE49-F238E27FC236}">
                <a16:creationId xmlns:a16="http://schemas.microsoft.com/office/drawing/2014/main" id="{550EBA56-65C2-88F0-1956-76169BE2D9A7}"/>
              </a:ext>
            </a:extLst>
          </p:cNvPr>
          <p:cNvSpPr txBox="1"/>
          <p:nvPr/>
        </p:nvSpPr>
        <p:spPr>
          <a:xfrm>
            <a:off x="931233" y="2583344"/>
            <a:ext cx="4598298" cy="323887"/>
          </a:xfrm>
          <a:prstGeom prst="rect">
            <a:avLst/>
          </a:prstGeom>
        </p:spPr>
        <p:txBody>
          <a:bodyPr vert="horz" wrap="square" lIns="0" tIns="15955" rIns="0" bIns="0" rtlCol="0">
            <a:spAutoFit/>
          </a:bodyPr>
          <a:lstStyle/>
          <a:p>
            <a:pPr marL="15954">
              <a:spcBef>
                <a:spcPts val="125"/>
              </a:spcBef>
            </a:pPr>
            <a:r>
              <a:rPr lang="it-IT" sz="1000" b="1">
                <a:latin typeface="Century Gothic" panose="020B0502020202020204" pitchFamily="34" charset="0"/>
                <a:cs typeface="Arial MT"/>
              </a:rPr>
              <a:t>Attività Interattiva</a:t>
            </a:r>
            <a:r>
              <a:rPr lang="it-IT" sz="1000">
                <a:latin typeface="Century Gothic" panose="020B0502020202020204" pitchFamily="34" charset="0"/>
                <a:cs typeface="Arial MT"/>
              </a:rPr>
              <a:t> –</a:t>
            </a:r>
            <a:r>
              <a:rPr sz="1000">
                <a:latin typeface="Century Gothic" panose="020B0502020202020204" pitchFamily="34" charset="0"/>
                <a:cs typeface="Arial MT"/>
              </a:rPr>
              <a:t> </a:t>
            </a:r>
            <a:r>
              <a:rPr sz="1000" b="1">
                <a:solidFill>
                  <a:srgbClr val="558FD5"/>
                </a:solidFill>
                <a:latin typeface="Century Gothic" panose="020B0502020202020204" pitchFamily="34" charset="0"/>
                <a:cs typeface="Arial"/>
              </a:rPr>
              <a:t>Mentimeter</a:t>
            </a:r>
            <a:br>
              <a:rPr lang="it-IT" sz="1000" b="1">
                <a:solidFill>
                  <a:srgbClr val="558FD5"/>
                </a:solidFill>
                <a:latin typeface="Century Gothic" panose="020B0502020202020204" pitchFamily="34" charset="0"/>
                <a:cs typeface="Arial"/>
              </a:rPr>
            </a:br>
            <a:r>
              <a:rPr sz="1000">
                <a:latin typeface="Century Gothic" panose="020B0502020202020204" pitchFamily="34" charset="0"/>
                <a:cs typeface="Arial"/>
              </a:rPr>
              <a:t>Elia </a:t>
            </a:r>
            <a:r>
              <a:rPr sz="1000" u="sng"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cs typeface="Arial"/>
              </a:rPr>
              <a:t>BOMBARDELLI</a:t>
            </a:r>
            <a:r>
              <a:rPr sz="1000">
                <a:latin typeface="Century Gothic" panose="020B0502020202020204" pitchFamily="34" charset="0"/>
                <a:cs typeface="Arial MT"/>
              </a:rPr>
              <a:t>, Content Creator e </a:t>
            </a:r>
            <a:r>
              <a:rPr sz="1000" err="1">
                <a:latin typeface="Century Gothic" panose="020B0502020202020204" pitchFamily="34" charset="0"/>
                <a:cs typeface="Arial MT"/>
              </a:rPr>
              <a:t>Docente</a:t>
            </a:r>
            <a:r>
              <a:rPr sz="1000">
                <a:latin typeface="Century Gothic" panose="020B0502020202020204" pitchFamily="34" charset="0"/>
                <a:cs typeface="Arial MT"/>
              </a:rPr>
              <a:t> di </a:t>
            </a:r>
            <a:r>
              <a:rPr sz="1000" err="1">
                <a:latin typeface="Century Gothic" panose="020B0502020202020204" pitchFamily="34" charset="0"/>
                <a:cs typeface="Arial MT"/>
              </a:rPr>
              <a:t>Matematica</a:t>
            </a:r>
            <a:endParaRPr sz="1000">
              <a:latin typeface="Century Gothic" panose="020B0502020202020204" pitchFamily="34" charset="0"/>
              <a:cs typeface="Arial MT"/>
            </a:endParaRPr>
          </a:p>
        </p:txBody>
      </p:sp>
      <p:sp>
        <p:nvSpPr>
          <p:cNvPr id="34" name="object 15">
            <a:extLst>
              <a:ext uri="{FF2B5EF4-FFF2-40B4-BE49-F238E27FC236}">
                <a16:creationId xmlns:a16="http://schemas.microsoft.com/office/drawing/2014/main" id="{86A4E88C-C385-FFBC-C2C6-750963673649}"/>
              </a:ext>
            </a:extLst>
          </p:cNvPr>
          <p:cNvSpPr txBox="1"/>
          <p:nvPr/>
        </p:nvSpPr>
        <p:spPr>
          <a:xfrm>
            <a:off x="288416" y="3642601"/>
            <a:ext cx="458471" cy="323887"/>
          </a:xfrm>
          <a:prstGeom prst="rect">
            <a:avLst/>
          </a:prstGeom>
        </p:spPr>
        <p:txBody>
          <a:bodyPr vert="horz" wrap="square" lIns="0" tIns="15955" rIns="0" bIns="0" rtlCol="0">
            <a:spAutoFit/>
          </a:bodyPr>
          <a:lstStyle/>
          <a:p>
            <a:pPr marL="15954">
              <a:spcBef>
                <a:spcPts val="125"/>
              </a:spcBef>
            </a:pPr>
            <a:r>
              <a:rPr lang="it-IT" sz="1000" b="1">
                <a:latin typeface="Century Gothic" panose="020B0502020202020204" pitchFamily="34" charset="0"/>
                <a:cs typeface="Arial"/>
              </a:rPr>
              <a:t>10:24</a:t>
            </a:r>
            <a:endParaRPr sz="1000">
              <a:latin typeface="Century Gothic" panose="020B0502020202020204" pitchFamily="34" charset="0"/>
              <a:cs typeface="Arial"/>
            </a:endParaRPr>
          </a:p>
          <a:p>
            <a:pPr marL="15954"/>
            <a:r>
              <a:rPr sz="1000" b="1">
                <a:solidFill>
                  <a:srgbClr val="558FD5"/>
                </a:solidFill>
                <a:latin typeface="Century Gothic" panose="020B0502020202020204" pitchFamily="34" charset="0"/>
                <a:cs typeface="Arial"/>
              </a:rPr>
              <a:t>7 min</a:t>
            </a:r>
            <a:endParaRPr sz="1000">
              <a:latin typeface="Century Gothic" panose="020B0502020202020204" pitchFamily="34" charset="0"/>
              <a:cs typeface="Arial"/>
            </a:endParaRPr>
          </a:p>
        </p:txBody>
      </p:sp>
      <p:sp>
        <p:nvSpPr>
          <p:cNvPr id="35" name="object 16">
            <a:extLst>
              <a:ext uri="{FF2B5EF4-FFF2-40B4-BE49-F238E27FC236}">
                <a16:creationId xmlns:a16="http://schemas.microsoft.com/office/drawing/2014/main" id="{3D2CA82A-3E4B-1DD0-C188-436FE5E2DFB2}"/>
              </a:ext>
            </a:extLst>
          </p:cNvPr>
          <p:cNvSpPr txBox="1"/>
          <p:nvPr/>
        </p:nvSpPr>
        <p:spPr>
          <a:xfrm>
            <a:off x="937498" y="3647724"/>
            <a:ext cx="4620428" cy="477776"/>
          </a:xfrm>
          <a:prstGeom prst="rect">
            <a:avLst/>
          </a:prstGeom>
        </p:spPr>
        <p:txBody>
          <a:bodyPr vert="horz" wrap="square" lIns="0" tIns="15955" rIns="0" bIns="0" rtlCol="0">
            <a:spAutoFit/>
          </a:bodyPr>
          <a:lstStyle/>
          <a:p>
            <a:pPr marL="15954">
              <a:spcBef>
                <a:spcPts val="125"/>
              </a:spcBef>
            </a:pPr>
            <a:r>
              <a:rPr sz="1000" b="1">
                <a:latin typeface="Century Gothic" panose="020B0502020202020204" pitchFamily="34" charset="0"/>
                <a:cs typeface="Arial"/>
              </a:rPr>
              <a:t>Le </a:t>
            </a:r>
            <a:r>
              <a:rPr lang="it-IT" sz="1000" b="1">
                <a:cs typeface="Arial"/>
              </a:rPr>
              <a:t>c</a:t>
            </a:r>
            <a:r>
              <a:rPr lang="it-IT" sz="1000" b="1">
                <a:latin typeface="Century Gothic" panose="020B0502020202020204" pitchFamily="34" charset="0"/>
                <a:cs typeface="Arial"/>
              </a:rPr>
              <a:t>ompetenze</a:t>
            </a:r>
            <a:r>
              <a:rPr sz="1000" b="1">
                <a:latin typeface="Century Gothic" panose="020B0502020202020204" pitchFamily="34" charset="0"/>
                <a:cs typeface="Arial"/>
              </a:rPr>
              <a:t> </a:t>
            </a:r>
            <a:r>
              <a:rPr sz="1000" b="1" err="1">
                <a:latin typeface="Century Gothic" panose="020B0502020202020204" pitchFamily="34" charset="0"/>
                <a:cs typeface="Arial"/>
              </a:rPr>
              <a:t>chiave</a:t>
            </a:r>
            <a:r>
              <a:rPr sz="1000" b="1">
                <a:latin typeface="Century Gothic" panose="020B0502020202020204" pitchFamily="34" charset="0"/>
                <a:cs typeface="Arial"/>
              </a:rPr>
              <a:t> </a:t>
            </a:r>
            <a:r>
              <a:rPr sz="1000" b="1" err="1">
                <a:latin typeface="Century Gothic" panose="020B0502020202020204" pitchFamily="34" charset="0"/>
                <a:cs typeface="Arial"/>
              </a:rPr>
              <a:t>necessarie</a:t>
            </a:r>
            <a:r>
              <a:rPr sz="1000" b="1">
                <a:latin typeface="Century Gothic" panose="020B0502020202020204" pitchFamily="34" charset="0"/>
                <a:cs typeface="Arial"/>
              </a:rPr>
              <a:t> per </a:t>
            </a:r>
            <a:r>
              <a:rPr sz="1000" b="1" err="1">
                <a:latin typeface="Century Gothic" panose="020B0502020202020204" pitchFamily="34" charset="0"/>
                <a:cs typeface="Arial"/>
              </a:rPr>
              <a:t>affrontare</a:t>
            </a:r>
            <a:r>
              <a:rPr sz="1000" b="1">
                <a:latin typeface="Century Gothic" panose="020B0502020202020204" pitchFamily="34" charset="0"/>
                <a:cs typeface="Arial"/>
              </a:rPr>
              <a:t> le </a:t>
            </a:r>
            <a:r>
              <a:rPr sz="1000" b="1" err="1">
                <a:latin typeface="Century Gothic" panose="020B0502020202020204" pitchFamily="34" charset="0"/>
                <a:cs typeface="Arial"/>
              </a:rPr>
              <a:t>sfide</a:t>
            </a:r>
            <a:r>
              <a:rPr sz="1000" b="1">
                <a:latin typeface="Century Gothic" panose="020B0502020202020204" pitchFamily="34" charset="0"/>
                <a:cs typeface="Arial"/>
              </a:rPr>
              <a:t> del </a:t>
            </a:r>
            <a:r>
              <a:rPr sz="1000" b="1" err="1">
                <a:latin typeface="Century Gothic" panose="020B0502020202020204" pitchFamily="34" charset="0"/>
                <a:cs typeface="Arial"/>
              </a:rPr>
              <a:t>futuro</a:t>
            </a:r>
            <a:endParaRPr sz="1000">
              <a:latin typeface="Century Gothic" panose="020B0502020202020204" pitchFamily="34" charset="0"/>
              <a:cs typeface="Arial"/>
            </a:endParaRPr>
          </a:p>
          <a:p>
            <a:pPr marL="15954" marR="6382"/>
            <a:r>
              <a:rPr sz="1000">
                <a:latin typeface="Century Gothic" panose="020B0502020202020204" pitchFamily="34" charset="0"/>
                <a:cs typeface="Arial"/>
              </a:rPr>
              <a:t>Elisa </a:t>
            </a:r>
            <a:r>
              <a:rPr sz="1000" u="sng"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cs typeface="Arial"/>
              </a:rPr>
              <a:t>ZAMBITO MARSALA</a:t>
            </a:r>
            <a:r>
              <a:rPr sz="1000">
                <a:latin typeface="Century Gothic" panose="020B0502020202020204" pitchFamily="34" charset="0"/>
                <a:cs typeface="Arial"/>
              </a:rPr>
              <a:t>, Responsabile Education Ecosystem and Global Value Programs</a:t>
            </a:r>
            <a:r>
              <a:rPr lang="it-IT" sz="1000">
                <a:latin typeface="Century Gothic" panose="020B0502020202020204" pitchFamily="34" charset="0"/>
                <a:cs typeface="Arial"/>
              </a:rPr>
              <a:t> </a:t>
            </a:r>
            <a:r>
              <a:rPr sz="1000">
                <a:latin typeface="Century Gothic" panose="020B0502020202020204" pitchFamily="34" charset="0"/>
                <a:cs typeface="Arial"/>
              </a:rPr>
              <a:t>Intesa Sanpaolo</a:t>
            </a:r>
          </a:p>
        </p:txBody>
      </p:sp>
      <p:sp>
        <p:nvSpPr>
          <p:cNvPr id="55" name="object 18">
            <a:extLst>
              <a:ext uri="{FF2B5EF4-FFF2-40B4-BE49-F238E27FC236}">
                <a16:creationId xmlns:a16="http://schemas.microsoft.com/office/drawing/2014/main" id="{ECED99C1-8D71-90D3-D847-8EE4D10D4A8F}"/>
              </a:ext>
            </a:extLst>
          </p:cNvPr>
          <p:cNvSpPr/>
          <p:nvPr/>
        </p:nvSpPr>
        <p:spPr>
          <a:xfrm flipH="1">
            <a:off x="5759999" y="1151554"/>
            <a:ext cx="45719" cy="5031124"/>
          </a:xfrm>
          <a:custGeom>
            <a:avLst/>
            <a:gdLst/>
            <a:ahLst/>
            <a:cxnLst/>
            <a:rect l="l" t="t" r="r" b="b"/>
            <a:pathLst>
              <a:path h="3420110">
                <a:moveTo>
                  <a:pt x="0" y="0"/>
                </a:moveTo>
                <a:lnTo>
                  <a:pt x="0" y="3419855"/>
                </a:lnTo>
              </a:path>
            </a:pathLst>
          </a:custGeom>
          <a:ln w="9525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 sz="1000">
              <a:latin typeface="Century Gothic" panose="020B0502020202020204" pitchFamily="34" charset="0"/>
            </a:endParaRPr>
          </a:p>
        </p:txBody>
      </p:sp>
      <p:sp>
        <p:nvSpPr>
          <p:cNvPr id="6144" name="object 21">
            <a:extLst>
              <a:ext uri="{FF2B5EF4-FFF2-40B4-BE49-F238E27FC236}">
                <a16:creationId xmlns:a16="http://schemas.microsoft.com/office/drawing/2014/main" id="{24544DEB-5CF9-B242-745D-F27F5D7BA926}"/>
              </a:ext>
            </a:extLst>
          </p:cNvPr>
          <p:cNvSpPr txBox="1"/>
          <p:nvPr/>
        </p:nvSpPr>
        <p:spPr>
          <a:xfrm>
            <a:off x="283849" y="5017863"/>
            <a:ext cx="436608" cy="323887"/>
          </a:xfrm>
          <a:prstGeom prst="rect">
            <a:avLst/>
          </a:prstGeom>
        </p:spPr>
        <p:txBody>
          <a:bodyPr vert="horz" wrap="square" lIns="0" tIns="15955" rIns="0" bIns="0" rtlCol="0">
            <a:spAutoFit/>
          </a:bodyPr>
          <a:lstStyle/>
          <a:p>
            <a:pPr marL="15954">
              <a:spcBef>
                <a:spcPts val="125"/>
              </a:spcBef>
            </a:pPr>
            <a:r>
              <a:rPr lang="it-IT" sz="1000" b="1">
                <a:latin typeface="Century Gothic" panose="020B0502020202020204" pitchFamily="34" charset="0"/>
                <a:cs typeface="Arial"/>
              </a:rPr>
              <a:t>10:38</a:t>
            </a:r>
            <a:endParaRPr sz="1000">
              <a:latin typeface="Century Gothic" panose="020B0502020202020204" pitchFamily="34" charset="0"/>
              <a:cs typeface="Arial"/>
            </a:endParaRPr>
          </a:p>
          <a:p>
            <a:pPr marL="15954"/>
            <a:r>
              <a:rPr sz="1000" b="1">
                <a:solidFill>
                  <a:srgbClr val="558FD5"/>
                </a:solidFill>
                <a:latin typeface="Century Gothic" panose="020B0502020202020204" pitchFamily="34" charset="0"/>
                <a:cs typeface="Arial"/>
              </a:rPr>
              <a:t>7 min</a:t>
            </a:r>
            <a:endParaRPr sz="1000">
              <a:latin typeface="Century Gothic" panose="020B0502020202020204" pitchFamily="34" charset="0"/>
              <a:cs typeface="Arial"/>
            </a:endParaRPr>
          </a:p>
        </p:txBody>
      </p:sp>
      <p:sp>
        <p:nvSpPr>
          <p:cNvPr id="6145" name="object 22">
            <a:extLst>
              <a:ext uri="{FF2B5EF4-FFF2-40B4-BE49-F238E27FC236}">
                <a16:creationId xmlns:a16="http://schemas.microsoft.com/office/drawing/2014/main" id="{82AE09BF-7E75-807F-EBBE-915D9C0D5ADD}"/>
              </a:ext>
            </a:extLst>
          </p:cNvPr>
          <p:cNvSpPr txBox="1"/>
          <p:nvPr/>
        </p:nvSpPr>
        <p:spPr>
          <a:xfrm>
            <a:off x="301074" y="4264097"/>
            <a:ext cx="423115" cy="323887"/>
          </a:xfrm>
          <a:prstGeom prst="rect">
            <a:avLst/>
          </a:prstGeom>
        </p:spPr>
        <p:txBody>
          <a:bodyPr vert="horz" wrap="square" lIns="0" tIns="15955" rIns="0" bIns="0" rtlCol="0">
            <a:spAutoFit/>
          </a:bodyPr>
          <a:lstStyle/>
          <a:p>
            <a:pPr marL="15954">
              <a:spcBef>
                <a:spcPts val="125"/>
              </a:spcBef>
            </a:pPr>
            <a:r>
              <a:rPr lang="it-IT" sz="1000" b="1">
                <a:latin typeface="Century Gothic" panose="020B0502020202020204" pitchFamily="34" charset="0"/>
                <a:cs typeface="Arial"/>
              </a:rPr>
              <a:t>10:31</a:t>
            </a:r>
            <a:endParaRPr sz="1000">
              <a:latin typeface="Century Gothic" panose="020B0502020202020204" pitchFamily="34" charset="0"/>
              <a:cs typeface="Arial"/>
            </a:endParaRPr>
          </a:p>
          <a:p>
            <a:pPr marL="15954"/>
            <a:r>
              <a:rPr sz="1000" b="1">
                <a:solidFill>
                  <a:srgbClr val="558FD5"/>
                </a:solidFill>
                <a:latin typeface="Century Gothic" panose="020B0502020202020204" pitchFamily="34" charset="0"/>
                <a:cs typeface="Arial"/>
              </a:rPr>
              <a:t>7 min</a:t>
            </a:r>
            <a:endParaRPr sz="1000">
              <a:latin typeface="Century Gothic" panose="020B0502020202020204" pitchFamily="34" charset="0"/>
              <a:cs typeface="Arial"/>
            </a:endParaRPr>
          </a:p>
        </p:txBody>
      </p:sp>
      <p:sp>
        <p:nvSpPr>
          <p:cNvPr id="6146" name="object 23">
            <a:extLst>
              <a:ext uri="{FF2B5EF4-FFF2-40B4-BE49-F238E27FC236}">
                <a16:creationId xmlns:a16="http://schemas.microsoft.com/office/drawing/2014/main" id="{67546406-25B7-788E-3BA9-201B3C37AEF5}"/>
              </a:ext>
            </a:extLst>
          </p:cNvPr>
          <p:cNvSpPr txBox="1"/>
          <p:nvPr/>
        </p:nvSpPr>
        <p:spPr>
          <a:xfrm>
            <a:off x="935562" y="5020358"/>
            <a:ext cx="4653499" cy="477776"/>
          </a:xfrm>
          <a:prstGeom prst="rect">
            <a:avLst/>
          </a:prstGeom>
        </p:spPr>
        <p:txBody>
          <a:bodyPr vert="horz" wrap="square" lIns="0" tIns="15955" rIns="0" bIns="0" rtlCol="0" anchor="t">
            <a:spAutoFit/>
          </a:bodyPr>
          <a:lstStyle/>
          <a:p>
            <a:pPr marL="15875" marR="6350">
              <a:spcBef>
                <a:spcPts val="125"/>
              </a:spcBef>
            </a:pPr>
            <a:r>
              <a:rPr sz="1000" b="1" dirty="0">
                <a:latin typeface="Century Gothic"/>
                <a:cs typeface="Arial"/>
              </a:rPr>
              <a:t>Soft Skills </a:t>
            </a:r>
            <a:r>
              <a:rPr lang="it-IT" sz="1000" b="1" dirty="0">
                <a:latin typeface="Century Gothic"/>
                <a:cs typeface="Arial"/>
              </a:rPr>
              <a:t>– S</a:t>
            </a:r>
            <a:r>
              <a:rPr sz="1000" b="1" dirty="0" err="1">
                <a:latin typeface="Century Gothic"/>
                <a:cs typeface="Arial"/>
              </a:rPr>
              <a:t>uperare</a:t>
            </a:r>
            <a:r>
              <a:rPr sz="1000" b="1" dirty="0">
                <a:latin typeface="Century Gothic"/>
                <a:cs typeface="Arial"/>
              </a:rPr>
              <a:t> </a:t>
            </a:r>
            <a:r>
              <a:rPr sz="1000" b="1" dirty="0" err="1">
                <a:latin typeface="Century Gothic"/>
                <a:cs typeface="Arial"/>
              </a:rPr>
              <a:t>i</a:t>
            </a:r>
            <a:r>
              <a:rPr sz="1000" b="1" dirty="0">
                <a:latin typeface="Century Gothic"/>
                <a:cs typeface="Arial"/>
              </a:rPr>
              <a:t> </a:t>
            </a:r>
            <a:r>
              <a:rPr sz="1000" b="1" dirty="0" err="1">
                <a:latin typeface="Century Gothic"/>
                <a:cs typeface="Arial"/>
              </a:rPr>
              <a:t>propri</a:t>
            </a:r>
            <a:r>
              <a:rPr sz="1000" b="1" dirty="0">
                <a:latin typeface="Century Gothic"/>
                <a:cs typeface="Arial"/>
              </a:rPr>
              <a:t> </a:t>
            </a:r>
            <a:r>
              <a:rPr sz="1000" b="1" dirty="0" err="1">
                <a:latin typeface="Century Gothic"/>
                <a:cs typeface="Arial"/>
              </a:rPr>
              <a:t>limiti</a:t>
            </a:r>
            <a:r>
              <a:rPr sz="1000" b="1" dirty="0">
                <a:latin typeface="Century Gothic"/>
                <a:cs typeface="Arial"/>
              </a:rPr>
              <a:t> e </a:t>
            </a:r>
            <a:r>
              <a:rPr sz="1000" b="1" dirty="0" err="1">
                <a:latin typeface="Century Gothic"/>
                <a:cs typeface="Arial"/>
              </a:rPr>
              <a:t>trovare</a:t>
            </a:r>
            <a:r>
              <a:rPr sz="1000" b="1" dirty="0">
                <a:latin typeface="Century Gothic"/>
                <a:cs typeface="Arial"/>
              </a:rPr>
              <a:t> </a:t>
            </a:r>
            <a:r>
              <a:rPr sz="1000" b="1" dirty="0" err="1">
                <a:latin typeface="Century Gothic"/>
                <a:cs typeface="Arial"/>
              </a:rPr>
              <a:t>nuovi</a:t>
            </a:r>
            <a:r>
              <a:rPr sz="1000" b="1" dirty="0">
                <a:latin typeface="Century Gothic"/>
                <a:cs typeface="Arial"/>
              </a:rPr>
              <a:t> </a:t>
            </a:r>
            <a:r>
              <a:rPr sz="1000" b="1" dirty="0" err="1">
                <a:latin typeface="Century Gothic"/>
                <a:cs typeface="Arial"/>
              </a:rPr>
              <a:t>approcci</a:t>
            </a:r>
            <a:r>
              <a:rPr sz="1000" b="1" dirty="0">
                <a:latin typeface="Century Gothic"/>
                <a:cs typeface="Arial"/>
              </a:rPr>
              <a:t> per </a:t>
            </a:r>
            <a:r>
              <a:rPr sz="1000" b="1" dirty="0" err="1">
                <a:latin typeface="Century Gothic"/>
                <a:cs typeface="Arial"/>
              </a:rPr>
              <a:t>raggiungere</a:t>
            </a:r>
            <a:r>
              <a:rPr sz="1000" b="1" dirty="0">
                <a:latin typeface="Century Gothic"/>
                <a:cs typeface="Arial"/>
              </a:rPr>
              <a:t> </a:t>
            </a:r>
            <a:r>
              <a:rPr sz="1000" b="1" dirty="0" err="1">
                <a:latin typeface="Century Gothic"/>
                <a:cs typeface="Arial"/>
              </a:rPr>
              <a:t>risultati</a:t>
            </a:r>
            <a:r>
              <a:rPr sz="1000" b="1" dirty="0">
                <a:latin typeface="Century Gothic"/>
                <a:cs typeface="Arial"/>
              </a:rPr>
              <a:t> di </a:t>
            </a:r>
            <a:r>
              <a:rPr sz="1000" b="1" dirty="0" err="1">
                <a:latin typeface="Century Gothic"/>
                <a:cs typeface="Arial"/>
              </a:rPr>
              <a:t>successo</a:t>
            </a:r>
            <a:endParaRPr lang="it-IT" sz="1000" dirty="0">
              <a:latin typeface="Century Gothic"/>
              <a:cs typeface="Arial"/>
            </a:endParaRPr>
          </a:p>
          <a:p>
            <a:pPr marL="15875"/>
            <a:r>
              <a:rPr sz="1000" dirty="0">
                <a:latin typeface="Century Gothic"/>
                <a:cs typeface="Arial"/>
              </a:rPr>
              <a:t>Daniele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Century Gothic"/>
                <a:cs typeface="Arial"/>
              </a:rPr>
              <a:t>CASSIOLI</a:t>
            </a:r>
            <a:r>
              <a:rPr sz="1000" dirty="0">
                <a:latin typeface="Century Gothic"/>
                <a:cs typeface="Arial MT"/>
              </a:rPr>
              <a:t>, </a:t>
            </a:r>
            <a:r>
              <a:rPr sz="1000" dirty="0" err="1">
                <a:latin typeface="Century Gothic"/>
                <a:cs typeface="Arial MT"/>
              </a:rPr>
              <a:t>Atleta</a:t>
            </a:r>
            <a:r>
              <a:rPr sz="1000" dirty="0">
                <a:latin typeface="Century Gothic"/>
                <a:cs typeface="Arial MT"/>
              </a:rPr>
              <a:t> </a:t>
            </a:r>
            <a:r>
              <a:rPr sz="1000" dirty="0" err="1">
                <a:latin typeface="Century Gothic"/>
                <a:cs typeface="Arial MT"/>
              </a:rPr>
              <a:t>Paralimpico</a:t>
            </a:r>
            <a:r>
              <a:rPr sz="1000" dirty="0">
                <a:latin typeface="Century Gothic"/>
                <a:cs typeface="Arial MT"/>
              </a:rPr>
              <a:t> di</a:t>
            </a:r>
            <a:r>
              <a:rPr sz="1000" kern="0" dirty="0">
                <a:latin typeface="Century Gothic"/>
                <a:ea typeface="Calibri"/>
                <a:cs typeface="Calibri"/>
              </a:rPr>
              <a:t> Sci N</a:t>
            </a:r>
            <a:r>
              <a:rPr sz="1000" dirty="0">
                <a:latin typeface="Century Gothic"/>
                <a:cs typeface="Arial MT"/>
              </a:rPr>
              <a:t>autico</a:t>
            </a:r>
          </a:p>
        </p:txBody>
      </p:sp>
      <p:sp>
        <p:nvSpPr>
          <p:cNvPr id="6150" name="object 26">
            <a:extLst>
              <a:ext uri="{FF2B5EF4-FFF2-40B4-BE49-F238E27FC236}">
                <a16:creationId xmlns:a16="http://schemas.microsoft.com/office/drawing/2014/main" id="{3F664DAD-1F86-AD82-7191-73CB1689AA8A}"/>
              </a:ext>
            </a:extLst>
          </p:cNvPr>
          <p:cNvSpPr txBox="1"/>
          <p:nvPr/>
        </p:nvSpPr>
        <p:spPr>
          <a:xfrm>
            <a:off x="298287" y="3055892"/>
            <a:ext cx="400581" cy="323887"/>
          </a:xfrm>
          <a:prstGeom prst="rect">
            <a:avLst/>
          </a:prstGeom>
        </p:spPr>
        <p:txBody>
          <a:bodyPr vert="horz" wrap="square" lIns="0" tIns="15955" rIns="0" bIns="0" rtlCol="0">
            <a:spAutoFit/>
          </a:bodyPr>
          <a:lstStyle/>
          <a:p>
            <a:pPr marL="15954">
              <a:spcBef>
                <a:spcPts val="125"/>
              </a:spcBef>
            </a:pPr>
            <a:r>
              <a:rPr lang="it-IT" sz="1000" b="1">
                <a:cs typeface="Arial"/>
              </a:rPr>
              <a:t>10:17</a:t>
            </a:r>
            <a:endParaRPr sz="1000">
              <a:latin typeface="Century Gothic" panose="020B0502020202020204" pitchFamily="34" charset="0"/>
              <a:cs typeface="Arial"/>
            </a:endParaRPr>
          </a:p>
          <a:p>
            <a:pPr marL="15954"/>
            <a:r>
              <a:rPr sz="1000" b="1">
                <a:solidFill>
                  <a:srgbClr val="558FD5"/>
                </a:solidFill>
                <a:latin typeface="Century Gothic" panose="020B0502020202020204" pitchFamily="34" charset="0"/>
                <a:cs typeface="Arial"/>
              </a:rPr>
              <a:t>7 min</a:t>
            </a:r>
            <a:endParaRPr sz="1000">
              <a:latin typeface="Century Gothic" panose="020B0502020202020204" pitchFamily="34" charset="0"/>
              <a:cs typeface="Arial"/>
            </a:endParaRPr>
          </a:p>
        </p:txBody>
      </p:sp>
      <p:sp>
        <p:nvSpPr>
          <p:cNvPr id="6152" name="object 28">
            <a:extLst>
              <a:ext uri="{FF2B5EF4-FFF2-40B4-BE49-F238E27FC236}">
                <a16:creationId xmlns:a16="http://schemas.microsoft.com/office/drawing/2014/main" id="{6FF70E01-3DFC-29E3-0009-872A07340272}"/>
              </a:ext>
            </a:extLst>
          </p:cNvPr>
          <p:cNvSpPr txBox="1"/>
          <p:nvPr/>
        </p:nvSpPr>
        <p:spPr>
          <a:xfrm>
            <a:off x="968633" y="2947465"/>
            <a:ext cx="4620428" cy="679188"/>
          </a:xfrm>
          <a:prstGeom prst="rect">
            <a:avLst/>
          </a:prstGeom>
        </p:spPr>
        <p:txBody>
          <a:bodyPr vert="horz" wrap="square" lIns="0" tIns="63019" rIns="0" bIns="0" rtlCol="0" anchor="t">
            <a:spAutoFit/>
          </a:bodyPr>
          <a:lstStyle/>
          <a:p>
            <a:pPr>
              <a:spcAft>
                <a:spcPts val="400"/>
              </a:spcAft>
            </a:pPr>
            <a:r>
              <a:rPr lang="it-IT" sz="1000" b="1" dirty="0">
                <a:latin typeface="Century Gothic"/>
                <a:cs typeface="Arial"/>
              </a:rPr>
              <a:t>Intervista - Trend e Sostenibilità</a:t>
            </a:r>
            <a:br>
              <a:rPr lang="it-IT" sz="1000" b="1" dirty="0">
                <a:highlight>
                  <a:srgbClr val="FFFF00"/>
                </a:highlight>
                <a:latin typeface="Century Gothic" panose="020B0502020202020204" pitchFamily="34" charset="0"/>
                <a:cs typeface="Arial"/>
              </a:rPr>
            </a:br>
            <a:r>
              <a:rPr lang="it-IT" sz="1000" kern="0" dirty="0">
                <a:latin typeface="Century Gothic"/>
                <a:ea typeface="Calibri"/>
                <a:cs typeface="Calibri"/>
              </a:rPr>
              <a:t>Paola</a:t>
            </a:r>
            <a:r>
              <a:rPr lang="it-IT" sz="1000" u="sng" kern="0">
                <a:latin typeface="Century Gothic"/>
                <a:ea typeface="Calibri"/>
                <a:cs typeface="Calibri"/>
              </a:rPr>
              <a:t> MARRONE</a:t>
            </a:r>
            <a:r>
              <a:rPr lang="it-IT" sz="1000" kern="0">
                <a:latin typeface="Century Gothic"/>
                <a:ea typeface="Calibri"/>
                <a:cs typeface="Calibri"/>
              </a:rPr>
              <a:t>, Prof.ssa Ordinaria di Progettazione tecnologica e ambientale dell’Architettura – Delegata per le politiche relative alla sostenibilità ambientale Roma Tre</a:t>
            </a:r>
          </a:p>
        </p:txBody>
      </p:sp>
      <p:sp>
        <p:nvSpPr>
          <p:cNvPr id="6157" name="object 33">
            <a:extLst>
              <a:ext uri="{FF2B5EF4-FFF2-40B4-BE49-F238E27FC236}">
                <a16:creationId xmlns:a16="http://schemas.microsoft.com/office/drawing/2014/main" id="{CDC5A39B-7868-F7F3-A109-F31B13552853}"/>
              </a:ext>
            </a:extLst>
          </p:cNvPr>
          <p:cNvSpPr txBox="1"/>
          <p:nvPr/>
        </p:nvSpPr>
        <p:spPr>
          <a:xfrm>
            <a:off x="948039" y="4246450"/>
            <a:ext cx="4670087" cy="631664"/>
          </a:xfrm>
          <a:prstGeom prst="rect">
            <a:avLst/>
          </a:prstGeom>
        </p:spPr>
        <p:txBody>
          <a:bodyPr vert="horz" wrap="square" lIns="0" tIns="15955" rIns="0" bIns="0" rtlCol="0" anchor="t">
            <a:spAutoFit/>
          </a:bodyPr>
          <a:lstStyle/>
          <a:p>
            <a:pPr>
              <a:spcAft>
                <a:spcPts val="300"/>
              </a:spcAft>
            </a:pPr>
            <a:r>
              <a:rPr lang="it-IT" sz="1000" b="1" kern="0">
                <a:latin typeface="+mj-lt"/>
                <a:ea typeface="Times New Roman" panose="02020603050405020304" pitchFamily="18" charset="0"/>
                <a:cs typeface="Calibri"/>
              </a:rPr>
              <a:t>Intervista – Le competenze necessarie per orientarsi nel mondo delle professioni</a:t>
            </a:r>
            <a:br>
              <a:rPr lang="it-IT" sz="1000" b="1" kern="0"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1000" kern="0">
                <a:latin typeface="+mj-lt"/>
                <a:cs typeface="Calibri" panose="020F0502020204030204" pitchFamily="34" charset="0"/>
              </a:rPr>
              <a:t>Laura </a:t>
            </a:r>
            <a:r>
              <a:rPr lang="it-IT" sz="1000" u="sng" kern="0">
                <a:latin typeface="+mj-lt"/>
                <a:cs typeface="Calibri" panose="020F0502020204030204" pitchFamily="34" charset="0"/>
              </a:rPr>
              <a:t>RUSSO</a:t>
            </a:r>
            <a:r>
              <a:rPr lang="it-IT" sz="1000" kern="0">
                <a:latin typeface="+mj-lt"/>
                <a:cs typeface="Calibri" panose="020F0502020204030204" pitchFamily="34" charset="0"/>
              </a:rPr>
              <a:t>, </a:t>
            </a:r>
            <a:r>
              <a:rPr lang="it-IT" sz="1000" kern="0">
                <a:latin typeface="Century Gothic"/>
                <a:ea typeface="Calibri"/>
                <a:cs typeface="Calibri"/>
              </a:rPr>
              <a:t>Business Development </a:t>
            </a:r>
            <a:r>
              <a:rPr lang="it-IT" sz="1000" kern="0" err="1">
                <a:latin typeface="Century Gothic"/>
                <a:ea typeface="Calibri"/>
                <a:cs typeface="Calibri"/>
              </a:rPr>
              <a:t>Manager|Sviluppo</a:t>
            </a:r>
            <a:r>
              <a:rPr lang="it-IT" sz="1000" kern="0">
                <a:latin typeface="Century Gothic"/>
                <a:ea typeface="Calibri"/>
                <a:cs typeface="Calibri"/>
              </a:rPr>
              <a:t> area “Sistema Scuola Impresa” &amp; Orientamento ELIS</a:t>
            </a:r>
            <a:endParaRPr lang="it-IT" sz="1000" kern="0">
              <a:highlight>
                <a:srgbClr val="FFFF00"/>
              </a:highlight>
              <a:latin typeface="+mj-lt"/>
              <a:cs typeface="Calibri" panose="020F0502020204030204" pitchFamily="34" charset="0"/>
            </a:endParaRPr>
          </a:p>
        </p:txBody>
      </p:sp>
      <p:sp>
        <p:nvSpPr>
          <p:cNvPr id="6168" name="Titolo 1">
            <a:extLst>
              <a:ext uri="{FF2B5EF4-FFF2-40B4-BE49-F238E27FC236}">
                <a16:creationId xmlns:a16="http://schemas.microsoft.com/office/drawing/2014/main" id="{A45E786A-37CE-8A33-C277-E91EB34D40DE}"/>
              </a:ext>
            </a:extLst>
          </p:cNvPr>
          <p:cNvSpPr txBox="1">
            <a:spLocks/>
          </p:cNvSpPr>
          <p:nvPr/>
        </p:nvSpPr>
        <p:spPr>
          <a:xfrm>
            <a:off x="168458" y="90362"/>
            <a:ext cx="8745536" cy="268287"/>
          </a:xfrm>
          <a:prstGeom prst="rect">
            <a:avLst/>
          </a:prstGeom>
        </p:spPr>
        <p:txBody>
          <a:bodyPr lIns="0" tIns="0" rIns="0" bIns="0"/>
          <a:lstStyle>
            <a:defPPr>
              <a:defRPr lang="it-IT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it-IT" sz="2000" b="1">
                <a:solidFill>
                  <a:srgbClr val="003A79"/>
                </a:solidFill>
                <a:latin typeface="Century Gothic"/>
                <a:ea typeface="+mj-ea"/>
                <a:cs typeface="Arial"/>
              </a:rPr>
              <a:t>Build Your Future – I Trend e le Competenze di domani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sz="2000" b="1">
                <a:solidFill>
                  <a:srgbClr val="003A79"/>
                </a:solidFill>
                <a:latin typeface="Century Gothic"/>
                <a:ea typeface="+mj-ea"/>
                <a:cs typeface="Arial"/>
              </a:rPr>
              <a:t> </a:t>
            </a:r>
            <a:endParaRPr lang="it-IT" sz="2000" b="1">
              <a:solidFill>
                <a:srgbClr val="000000"/>
              </a:solidFill>
              <a:latin typeface="Century Gothic" pitchFamily="34" charset="0"/>
              <a:ea typeface="+mj-ea"/>
              <a:cs typeface="Arial"/>
            </a:endParaRPr>
          </a:p>
        </p:txBody>
      </p:sp>
      <p:sp>
        <p:nvSpPr>
          <p:cNvPr id="8" name="object 11">
            <a:extLst>
              <a:ext uri="{FF2B5EF4-FFF2-40B4-BE49-F238E27FC236}">
                <a16:creationId xmlns:a16="http://schemas.microsoft.com/office/drawing/2014/main" id="{8D63E87F-9AB6-2398-A420-B6DA69EF88DB}"/>
              </a:ext>
            </a:extLst>
          </p:cNvPr>
          <p:cNvSpPr txBox="1"/>
          <p:nvPr/>
        </p:nvSpPr>
        <p:spPr>
          <a:xfrm>
            <a:off x="296007" y="1257028"/>
            <a:ext cx="458471" cy="323887"/>
          </a:xfrm>
          <a:prstGeom prst="rect">
            <a:avLst/>
          </a:prstGeom>
        </p:spPr>
        <p:txBody>
          <a:bodyPr vert="horz" wrap="square" lIns="0" tIns="15955" rIns="0" bIns="0" rtlCol="0">
            <a:spAutoFit/>
          </a:bodyPr>
          <a:lstStyle/>
          <a:p>
            <a:pPr marL="15954">
              <a:spcBef>
                <a:spcPts val="125"/>
              </a:spcBef>
            </a:pPr>
            <a:r>
              <a:rPr lang="it-IT" sz="1000" b="1">
                <a:cs typeface="Arial"/>
              </a:rPr>
              <a:t>10</a:t>
            </a:r>
            <a:r>
              <a:rPr lang="it-IT" sz="1000" b="1">
                <a:latin typeface="Century Gothic" panose="020B0502020202020204" pitchFamily="34" charset="0"/>
                <a:cs typeface="Arial"/>
              </a:rPr>
              <a:t>:00</a:t>
            </a:r>
            <a:endParaRPr sz="1000">
              <a:latin typeface="Century Gothic" panose="020B0502020202020204" pitchFamily="34" charset="0"/>
              <a:cs typeface="Arial"/>
            </a:endParaRPr>
          </a:p>
          <a:p>
            <a:pPr marL="15954"/>
            <a:r>
              <a:rPr lang="it-IT" sz="1000" b="1">
                <a:solidFill>
                  <a:srgbClr val="558FD5"/>
                </a:solidFill>
                <a:latin typeface="Century Gothic" panose="020B0502020202020204" pitchFamily="34" charset="0"/>
                <a:cs typeface="Arial"/>
              </a:rPr>
              <a:t>5</a:t>
            </a:r>
            <a:r>
              <a:rPr sz="1000" b="1">
                <a:solidFill>
                  <a:srgbClr val="558FD5"/>
                </a:solidFill>
                <a:latin typeface="Century Gothic" panose="020B0502020202020204" pitchFamily="34" charset="0"/>
                <a:cs typeface="Arial"/>
              </a:rPr>
              <a:t> min</a:t>
            </a:r>
            <a:endParaRPr sz="1000">
              <a:latin typeface="Century Gothic" panose="020B0502020202020204" pitchFamily="34" charset="0"/>
              <a:cs typeface="Arial"/>
            </a:endParaRPr>
          </a:p>
        </p:txBody>
      </p:sp>
      <p:grpSp>
        <p:nvGrpSpPr>
          <p:cNvPr id="29" name="Gruppo 28">
            <a:extLst>
              <a:ext uri="{FF2B5EF4-FFF2-40B4-BE49-F238E27FC236}">
                <a16:creationId xmlns:a16="http://schemas.microsoft.com/office/drawing/2014/main" id="{76654072-E648-7F20-C05E-7E8AD06D2956}"/>
              </a:ext>
            </a:extLst>
          </p:cNvPr>
          <p:cNvGrpSpPr/>
          <p:nvPr/>
        </p:nvGrpSpPr>
        <p:grpSpPr>
          <a:xfrm>
            <a:off x="0" y="460998"/>
            <a:ext cx="5076422" cy="294857"/>
            <a:chOff x="0" y="414323"/>
            <a:chExt cx="5273572" cy="294857"/>
          </a:xfrm>
        </p:grpSpPr>
        <p:grpSp>
          <p:nvGrpSpPr>
            <p:cNvPr id="6169" name="object 36">
              <a:extLst>
                <a:ext uri="{FF2B5EF4-FFF2-40B4-BE49-F238E27FC236}">
                  <a16:creationId xmlns:a16="http://schemas.microsoft.com/office/drawing/2014/main" id="{0CD47DDC-EE05-8272-EA4D-317B05CCF7A5}"/>
                </a:ext>
              </a:extLst>
            </p:cNvPr>
            <p:cNvGrpSpPr/>
            <p:nvPr/>
          </p:nvGrpSpPr>
          <p:grpSpPr>
            <a:xfrm>
              <a:off x="0" y="429982"/>
              <a:ext cx="4860286" cy="279198"/>
              <a:chOff x="860183" y="1681733"/>
              <a:chExt cx="3868930" cy="222250"/>
            </a:xfrm>
            <a:solidFill>
              <a:schemeClr val="accent1"/>
            </a:solidFill>
          </p:grpSpPr>
          <p:sp>
            <p:nvSpPr>
              <p:cNvPr id="6170" name="object 37">
                <a:extLst>
                  <a:ext uri="{FF2B5EF4-FFF2-40B4-BE49-F238E27FC236}">
                    <a16:creationId xmlns:a16="http://schemas.microsoft.com/office/drawing/2014/main" id="{38E29C74-407D-ABD8-CA07-F6D597CCE257}"/>
                  </a:ext>
                </a:extLst>
              </p:cNvPr>
              <p:cNvSpPr/>
              <p:nvPr/>
            </p:nvSpPr>
            <p:spPr>
              <a:xfrm>
                <a:off x="860183" y="1681733"/>
                <a:ext cx="3868930" cy="222250"/>
              </a:xfrm>
              <a:custGeom>
                <a:avLst/>
                <a:gdLst/>
                <a:ahLst/>
                <a:cxnLst/>
                <a:rect l="l" t="t" r="r" b="b"/>
                <a:pathLst>
                  <a:path w="3804920" h="222250">
                    <a:moveTo>
                      <a:pt x="3804666" y="221742"/>
                    </a:moveTo>
                    <a:lnTo>
                      <a:pt x="3804666" y="0"/>
                    </a:lnTo>
                    <a:lnTo>
                      <a:pt x="0" y="0"/>
                    </a:lnTo>
                    <a:lnTo>
                      <a:pt x="0" y="221742"/>
                    </a:lnTo>
                    <a:lnTo>
                      <a:pt x="3804666" y="221742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>
                  <a:latin typeface="Century Gothic" panose="020B0502020202020204" pitchFamily="34" charset="0"/>
                </a:endParaRPr>
              </a:p>
            </p:txBody>
          </p:sp>
          <p:pic>
            <p:nvPicPr>
              <p:cNvPr id="6171" name="object 38">
                <a:extLst>
                  <a:ext uri="{FF2B5EF4-FFF2-40B4-BE49-F238E27FC236}">
                    <a16:creationId xmlns:a16="http://schemas.microsoft.com/office/drawing/2014/main" id="{053E71AF-B40B-72D7-2983-40D85D89C4E3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017335" y="1710880"/>
                <a:ext cx="175260" cy="170687"/>
              </a:xfrm>
              <a:prstGeom prst="rect">
                <a:avLst/>
              </a:prstGeom>
              <a:grpFill/>
            </p:spPr>
          </p:pic>
        </p:grpSp>
        <p:sp>
          <p:nvSpPr>
            <p:cNvPr id="6172" name="object 39">
              <a:extLst>
                <a:ext uri="{FF2B5EF4-FFF2-40B4-BE49-F238E27FC236}">
                  <a16:creationId xmlns:a16="http://schemas.microsoft.com/office/drawing/2014/main" id="{F784F856-3C41-861F-491B-114E6718E9EB}"/>
                </a:ext>
              </a:extLst>
            </p:cNvPr>
            <p:cNvSpPr txBox="1"/>
            <p:nvPr/>
          </p:nvSpPr>
          <p:spPr>
            <a:xfrm>
              <a:off x="493698" y="414323"/>
              <a:ext cx="4779874" cy="237300"/>
            </a:xfrm>
            <a:prstGeom prst="rect">
              <a:avLst/>
            </a:prstGeom>
          </p:spPr>
          <p:txBody>
            <a:bodyPr vert="horz" wrap="square" lIns="0" tIns="74985" rIns="0" bIns="0" rtlCol="0">
              <a:spAutoFit/>
            </a:bodyPr>
            <a:lstStyle/>
            <a:p>
              <a:r>
                <a:rPr lang="it-IT" sz="1050" b="1" kern="0" dirty="0">
                  <a:solidFill>
                    <a:schemeClr val="bg1"/>
                  </a:solidFill>
                  <a:latin typeface="+mj-lt"/>
                  <a:ea typeface="Times New Roman" panose="02020603050405020304" pitchFamily="18" charset="0"/>
                  <a:cs typeface="Calibri"/>
                </a:rPr>
                <a:t>Università Roma Tre</a:t>
              </a:r>
              <a:endParaRPr lang="it-IT" sz="1050" b="1" kern="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  <a:cs typeface="Calibri" panose="020F0502020204030204" pitchFamily="34" charset="0"/>
              </a:endParaRPr>
            </a:p>
          </p:txBody>
        </p:sp>
      </p:grpSp>
      <p:sp>
        <p:nvSpPr>
          <p:cNvPr id="3" name="CasellaDiTesto 8">
            <a:extLst>
              <a:ext uri="{FF2B5EF4-FFF2-40B4-BE49-F238E27FC236}">
                <a16:creationId xmlns:a16="http://schemas.microsoft.com/office/drawing/2014/main" id="{D90707B8-7A73-C180-1A99-09D1C01FCC02}"/>
              </a:ext>
            </a:extLst>
          </p:cNvPr>
          <p:cNvSpPr txBox="1"/>
          <p:nvPr/>
        </p:nvSpPr>
        <p:spPr>
          <a:xfrm>
            <a:off x="2830908" y="479707"/>
            <a:ext cx="1847678" cy="284693"/>
          </a:xfrm>
          <a:prstGeom prst="rect">
            <a:avLst/>
          </a:prstGeom>
          <a:noFill/>
        </p:spPr>
        <p:txBody>
          <a:bodyPr wrap="square" lIns="121920" tIns="60960" rIns="121920" bIns="60960" anchor="t">
            <a:spAutoFit/>
          </a:bodyPr>
          <a:lstStyle>
            <a:defPPr>
              <a:defRPr lang="it-IT"/>
            </a:defPPr>
            <a:lvl1pPr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609585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1219170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828754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2438339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3047924" algn="l" defTabSz="121917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3657509" algn="l" defTabSz="121917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4267093" algn="l" defTabSz="121917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4876678" algn="l" defTabSz="121917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it-IT" sz="1050" b="1" kern="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  <a:cs typeface="Calibri"/>
              </a:rPr>
              <a:t>07/10/2025</a:t>
            </a:r>
            <a:r>
              <a:rPr lang="it-IT" sz="1000" b="1" kern="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  <a:cs typeface="Calibri"/>
              </a:rPr>
              <a:t>, 10:00 – 11:40</a:t>
            </a:r>
          </a:p>
        </p:txBody>
      </p:sp>
      <p:pic>
        <p:nvPicPr>
          <p:cNvPr id="10" name="Picture 2" descr="Timetable ">
            <a:extLst>
              <a:ext uri="{FF2B5EF4-FFF2-40B4-BE49-F238E27FC236}">
                <a16:creationId xmlns:a16="http://schemas.microsoft.com/office/drawing/2014/main" id="{54ECEE92-EA70-D89C-E330-01842C5E9B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675" y="501235"/>
            <a:ext cx="241636" cy="24163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8" name="Gruppo 27">
            <a:extLst>
              <a:ext uri="{FF2B5EF4-FFF2-40B4-BE49-F238E27FC236}">
                <a16:creationId xmlns:a16="http://schemas.microsoft.com/office/drawing/2014/main" id="{C1BC8C9F-B676-994B-2476-2B43E3AC7300}"/>
              </a:ext>
            </a:extLst>
          </p:cNvPr>
          <p:cNvGrpSpPr/>
          <p:nvPr/>
        </p:nvGrpSpPr>
        <p:grpSpPr>
          <a:xfrm>
            <a:off x="5990737" y="2041575"/>
            <a:ext cx="5973319" cy="1887696"/>
            <a:chOff x="6008455" y="920560"/>
            <a:chExt cx="5973319" cy="1887696"/>
          </a:xfrm>
        </p:grpSpPr>
        <p:sp>
          <p:nvSpPr>
            <p:cNvPr id="6154" name="object 30">
              <a:extLst>
                <a:ext uri="{FF2B5EF4-FFF2-40B4-BE49-F238E27FC236}">
                  <a16:creationId xmlns:a16="http://schemas.microsoft.com/office/drawing/2014/main" id="{899EBB6A-199D-E596-4D2E-6432F66F5B93}"/>
                </a:ext>
              </a:extLst>
            </p:cNvPr>
            <p:cNvSpPr txBox="1"/>
            <p:nvPr/>
          </p:nvSpPr>
          <p:spPr>
            <a:xfrm>
              <a:off x="6008455" y="987633"/>
              <a:ext cx="427499" cy="323887"/>
            </a:xfrm>
            <a:prstGeom prst="rect">
              <a:avLst/>
            </a:prstGeom>
          </p:spPr>
          <p:txBody>
            <a:bodyPr vert="horz" wrap="square" lIns="0" tIns="15955" rIns="0" bIns="0" rtlCol="0" anchor="t">
              <a:spAutoFit/>
            </a:bodyPr>
            <a:lstStyle/>
            <a:p>
              <a:pPr marL="15875">
                <a:spcBef>
                  <a:spcPts val="125"/>
                </a:spcBef>
              </a:pPr>
              <a:r>
                <a:rPr lang="it-IT" sz="1000" b="1" dirty="0">
                  <a:latin typeface="Century Gothic"/>
                  <a:cs typeface="Arial"/>
                </a:rPr>
                <a:t>10:59</a:t>
              </a:r>
              <a:endParaRPr lang="it-IT" sz="1000" dirty="0">
                <a:latin typeface="Century Gothic"/>
                <a:cs typeface="Arial"/>
              </a:endParaRPr>
            </a:p>
            <a:p>
              <a:pPr marL="15875"/>
              <a:r>
                <a:rPr lang="it-IT" sz="1000" b="1" dirty="0">
                  <a:solidFill>
                    <a:srgbClr val="558FD5"/>
                  </a:solidFill>
                  <a:latin typeface="Century Gothic"/>
                  <a:cs typeface="Arial"/>
                </a:rPr>
                <a:t>21 </a:t>
              </a:r>
              <a:r>
                <a:rPr sz="1000" b="1" dirty="0">
                  <a:solidFill>
                    <a:srgbClr val="558FD5"/>
                  </a:solidFill>
                  <a:latin typeface="Century Gothic"/>
                  <a:cs typeface="Arial"/>
                </a:rPr>
                <a:t>min</a:t>
              </a:r>
              <a:endParaRPr sz="1000" dirty="0">
                <a:latin typeface="Century Gothic"/>
                <a:cs typeface="Arial"/>
              </a:endParaRPr>
            </a:p>
          </p:txBody>
        </p:sp>
        <p:sp>
          <p:nvSpPr>
            <p:cNvPr id="14" name="TextBox 19">
              <a:extLst>
                <a:ext uri="{FF2B5EF4-FFF2-40B4-BE49-F238E27FC236}">
                  <a16:creationId xmlns:a16="http://schemas.microsoft.com/office/drawing/2014/main" id="{8FAE4BE6-AAF9-89FE-72FC-5BC7BB78353E}"/>
                </a:ext>
              </a:extLst>
            </p:cNvPr>
            <p:cNvSpPr txBox="1"/>
            <p:nvPr/>
          </p:nvSpPr>
          <p:spPr>
            <a:xfrm>
              <a:off x="6599031" y="920560"/>
              <a:ext cx="5382743" cy="188769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it-IT"/>
              </a:defPPr>
              <a:lvl1pPr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defRPr>
              </a:lvl1pPr>
              <a:lvl2pPr marL="609585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defRPr>
              </a:lvl2pPr>
              <a:lvl3pPr marL="1219170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defRPr>
              </a:lvl3pPr>
              <a:lvl4pPr marL="1828754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defRPr>
              </a:lvl4pPr>
              <a:lvl5pPr marL="2438339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defRPr>
              </a:lvl5pPr>
              <a:lvl6pPr marL="3047924" algn="l" defTabSz="121917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defRPr>
              </a:lvl6pPr>
              <a:lvl7pPr marL="3657509" algn="l" defTabSz="121917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defRPr>
              </a:lvl7pPr>
              <a:lvl8pPr marL="4267093" algn="l" defTabSz="121917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defRPr>
              </a:lvl8pPr>
              <a:lvl9pPr marL="4876678" algn="l" defTabSz="121917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defRPr>
              </a:lvl9pPr>
            </a:lstStyle>
            <a:p>
              <a:pPr>
                <a:spcAft>
                  <a:spcPts val="400"/>
                </a:spcAft>
              </a:pPr>
              <a:r>
                <a:rPr lang="en-US" sz="1000" b="1" kern="0" dirty="0">
                  <a:latin typeface="+mj-lt"/>
                  <a:ea typeface="Calibri"/>
                  <a:cs typeface="Calibri"/>
                </a:rPr>
                <a:t>Take the stage! Jobs of the Future e </a:t>
              </a:r>
              <a:r>
                <a:rPr lang="en-US" sz="1000" b="1" kern="0" dirty="0" err="1">
                  <a:latin typeface="+mj-lt"/>
                  <a:ea typeface="Calibri"/>
                  <a:cs typeface="Calibri"/>
                </a:rPr>
                <a:t>Nuove</a:t>
              </a:r>
              <a:r>
                <a:rPr lang="en-US" sz="1000" b="1" kern="0" dirty="0">
                  <a:latin typeface="+mj-lt"/>
                  <a:ea typeface="Calibri"/>
                  <a:cs typeface="Calibri"/>
                </a:rPr>
                <a:t> </a:t>
              </a:r>
              <a:r>
                <a:rPr lang="en-US" sz="1000" b="1" kern="0" dirty="0" err="1">
                  <a:latin typeface="+mj-lt"/>
                  <a:ea typeface="Calibri"/>
                  <a:cs typeface="Calibri"/>
                </a:rPr>
                <a:t>Economie</a:t>
              </a:r>
              <a:r>
                <a:rPr lang="en-US" sz="1000" b="1" kern="0" dirty="0">
                  <a:latin typeface="+mj-lt"/>
                  <a:ea typeface="Calibri"/>
                  <a:cs typeface="Calibri"/>
                </a:rPr>
                <a:t> – Agritech, Digital, Nutrition e Auto-</a:t>
              </a:r>
              <a:r>
                <a:rPr lang="en-US" sz="1000" b="1" kern="0" dirty="0" err="1">
                  <a:latin typeface="+mj-lt"/>
                  <a:ea typeface="Calibri"/>
                  <a:cs typeface="Calibri"/>
                </a:rPr>
                <a:t>imprenditorialità</a:t>
              </a:r>
              <a:endParaRPr lang="en-US" sz="1000" b="1" kern="0" dirty="0">
                <a:latin typeface="+mj-lt"/>
                <a:ea typeface="Calibri" panose="020F0502020204030204" pitchFamily="34" charset="0"/>
                <a:cs typeface="Calibri"/>
              </a:endParaRPr>
            </a:p>
            <a:p>
              <a:pPr marL="227965" indent="-227965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it-IT" sz="1000" kern="100" dirty="0">
                  <a:latin typeface="+mj-lt"/>
                  <a:ea typeface="Times New Roman" panose="02020603050405020304" pitchFamily="18" charset="0"/>
                  <a:cs typeface="Times New Roman"/>
                </a:rPr>
                <a:t>La trasformazione Green: Vertical Farming e applicazioni nelle comunità urbane </a:t>
              </a:r>
              <a:br>
                <a:rPr lang="it-IT" sz="1000" kern="100" dirty="0">
                  <a:latin typeface="+mj-lt"/>
                  <a:ea typeface="Times New Roman" panose="02020603050405020304" pitchFamily="18" charset="0"/>
                  <a:cs typeface="Times New Roman"/>
                </a:rPr>
              </a:br>
              <a:r>
                <a:rPr lang="it-IT" sz="1000" kern="100" dirty="0">
                  <a:latin typeface="+mj-lt"/>
                  <a:ea typeface="Times New Roman" panose="02020603050405020304" pitchFamily="18" charset="0"/>
                  <a:cs typeface="Times New Roman"/>
                </a:rPr>
                <a:t>Irene </a:t>
              </a:r>
              <a:r>
                <a:rPr lang="it-IT" sz="1000" u="sng" kern="100" dirty="0">
                  <a:latin typeface="+mj-lt"/>
                  <a:ea typeface="Times New Roman" panose="02020603050405020304" pitchFamily="18" charset="0"/>
                  <a:cs typeface="Times New Roman"/>
                </a:rPr>
                <a:t>FERRI</a:t>
              </a:r>
              <a:r>
                <a:rPr lang="it-IT" sz="1000" kern="100" dirty="0">
                  <a:latin typeface="+mj-lt"/>
                  <a:ea typeface="Times New Roman" panose="02020603050405020304" pitchFamily="18" charset="0"/>
                  <a:cs typeface="Times New Roman"/>
                </a:rPr>
                <a:t>, Chief </a:t>
              </a:r>
              <a:r>
                <a:rPr lang="it-IT" sz="1000" kern="100" dirty="0" err="1">
                  <a:latin typeface="+mj-lt"/>
                  <a:ea typeface="Times New Roman" panose="02020603050405020304" pitchFamily="18" charset="0"/>
                  <a:cs typeface="Times New Roman"/>
                </a:rPr>
                <a:t>Agronomist</a:t>
              </a:r>
              <a:r>
                <a:rPr lang="it-IT" sz="1000" kern="100" dirty="0">
                  <a:latin typeface="+mj-lt"/>
                  <a:ea typeface="Times New Roman" panose="02020603050405020304" pitchFamily="18" charset="0"/>
                  <a:cs typeface="Times New Roman"/>
                </a:rPr>
                <a:t> Cultifutura</a:t>
              </a:r>
            </a:p>
            <a:p>
              <a:pPr marL="227965" indent="-227965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it-IT" sz="1000" dirty="0">
                  <a:latin typeface="+mj-lt"/>
                  <a:ea typeface="MS PGothic"/>
                </a:rPr>
                <a:t>Come trasformare in carriera la propria passione</a:t>
              </a:r>
              <a:br>
                <a:rPr lang="it-IT" sz="1000" dirty="0">
                  <a:latin typeface="+mj-lt"/>
                </a:rPr>
              </a:br>
              <a:r>
                <a:rPr lang="it-IT" sz="1000" kern="0" dirty="0">
                  <a:latin typeface="+mj-lt"/>
                  <a:ea typeface="Times New Roman" panose="02020603050405020304" pitchFamily="18" charset="0"/>
                  <a:cs typeface="Calibri"/>
                </a:rPr>
                <a:t>Antonello </a:t>
              </a:r>
              <a:r>
                <a:rPr lang="it-IT" sz="1000" u="sng" kern="0" dirty="0">
                  <a:latin typeface="+mj-lt"/>
                  <a:ea typeface="Times New Roman" panose="02020603050405020304" pitchFamily="18" charset="0"/>
                  <a:cs typeface="Calibri"/>
                </a:rPr>
                <a:t>NAKHLEH</a:t>
              </a:r>
              <a:r>
                <a:rPr lang="it-IT" sz="1000" kern="0" dirty="0">
                  <a:latin typeface="+mj-lt"/>
                  <a:ea typeface="Times New Roman" panose="02020603050405020304" pitchFamily="18" charset="0"/>
                  <a:cs typeface="Calibri"/>
                </a:rPr>
                <a:t>, </a:t>
              </a:r>
              <a:r>
                <a:rPr lang="it-IT" sz="1000" dirty="0">
                  <a:latin typeface="+mj-lt"/>
                  <a:ea typeface="Calibri"/>
                </a:rPr>
                <a:t>Istruttore, Formatore, Allevatore, Coadiutore e Redattore in ambito cinotecnico hEllo dog cinofilia</a:t>
              </a:r>
            </a:p>
            <a:p>
              <a:pPr marL="227965" indent="-227965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it-IT" sz="1000" dirty="0">
                  <a:latin typeface="+mj-lt"/>
                  <a:ea typeface="Calibri"/>
                </a:rPr>
                <a:t>Il ruolo cruciale e trasversale delle Competenze Digitali </a:t>
              </a:r>
              <a:r>
                <a:rPr lang="en-US" sz="1000" dirty="0">
                  <a:latin typeface="+mj-lt"/>
                  <a:ea typeface="Calibri"/>
                </a:rPr>
                <a:t>​                              </a:t>
              </a:r>
              <a:r>
                <a:rPr lang="it-IT" sz="1000" dirty="0">
                  <a:latin typeface="+mj-lt"/>
                  <a:ea typeface="Calibri"/>
                </a:rPr>
                <a:t>Veronica </a:t>
              </a:r>
              <a:r>
                <a:rPr lang="it-IT" sz="1000" u="sng" dirty="0">
                  <a:latin typeface="+mj-lt"/>
                  <a:ea typeface="Calibri"/>
                </a:rPr>
                <a:t>CIVIERO</a:t>
              </a:r>
              <a:r>
                <a:rPr lang="it-IT" sz="1000" dirty="0">
                  <a:latin typeface="+mj-lt"/>
                  <a:ea typeface="Calibri"/>
                </a:rPr>
                <a:t>, Founder Value &amp; Care</a:t>
              </a:r>
              <a:endParaRPr lang="en-US" sz="1000" dirty="0">
                <a:latin typeface="+mj-lt"/>
                <a:ea typeface="Calibri"/>
              </a:endParaRPr>
            </a:p>
            <a:p>
              <a:pPr marL="227965" indent="-227965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endParaRPr lang="it-IT" sz="1000" dirty="0">
                <a:highlight>
                  <a:srgbClr val="FFFF00"/>
                </a:highlight>
                <a:latin typeface="+mj-lt"/>
                <a:ea typeface="MS PGothic"/>
              </a:endParaRPr>
            </a:p>
          </p:txBody>
        </p:sp>
      </p:grpSp>
      <p:grpSp>
        <p:nvGrpSpPr>
          <p:cNvPr id="22" name="Gruppo 21">
            <a:extLst>
              <a:ext uri="{FF2B5EF4-FFF2-40B4-BE49-F238E27FC236}">
                <a16:creationId xmlns:a16="http://schemas.microsoft.com/office/drawing/2014/main" id="{16C0CE6F-557E-04BD-7E43-60CE95200203}"/>
              </a:ext>
            </a:extLst>
          </p:cNvPr>
          <p:cNvGrpSpPr/>
          <p:nvPr/>
        </p:nvGrpSpPr>
        <p:grpSpPr>
          <a:xfrm>
            <a:off x="6022755" y="5609258"/>
            <a:ext cx="5745200" cy="785552"/>
            <a:chOff x="6062984" y="5662822"/>
            <a:chExt cx="5745202" cy="785552"/>
          </a:xfrm>
        </p:grpSpPr>
        <p:sp>
          <p:nvSpPr>
            <p:cNvPr id="6165" name="object 46">
              <a:extLst>
                <a:ext uri="{FF2B5EF4-FFF2-40B4-BE49-F238E27FC236}">
                  <a16:creationId xmlns:a16="http://schemas.microsoft.com/office/drawing/2014/main" id="{CF12A228-4076-97FE-4488-09D84346DE30}"/>
                </a:ext>
              </a:extLst>
            </p:cNvPr>
            <p:cNvSpPr txBox="1"/>
            <p:nvPr/>
          </p:nvSpPr>
          <p:spPr>
            <a:xfrm>
              <a:off x="6729478" y="5662822"/>
              <a:ext cx="5078708" cy="785552"/>
            </a:xfrm>
            <a:prstGeom prst="rect">
              <a:avLst/>
            </a:prstGeom>
          </p:spPr>
          <p:txBody>
            <a:bodyPr vert="horz" wrap="square" lIns="0" tIns="15955" rIns="0" bIns="0" rtlCol="0" anchor="t">
              <a:spAutoFit/>
            </a:bodyPr>
            <a:lstStyle/>
            <a:p>
              <a:pPr marL="15875">
                <a:spcBef>
                  <a:spcPts val="125"/>
                </a:spcBef>
              </a:pPr>
              <a:r>
                <a:rPr sz="1000" b="1" dirty="0" err="1">
                  <a:latin typeface="Century Gothic" panose="020B0502020202020204" pitchFamily="34" charset="0"/>
                  <a:cs typeface="Arial"/>
                </a:rPr>
                <a:t>Conclusioni</a:t>
              </a:r>
              <a:endParaRPr lang="en-US" sz="1000" dirty="0">
                <a:cs typeface="Arial"/>
              </a:endParaRPr>
            </a:p>
            <a:p>
              <a:r>
                <a:rPr sz="1000" dirty="0">
                  <a:latin typeface="Century Gothic"/>
                  <a:cs typeface="Arial MT"/>
                </a:rPr>
                <a:t>Elisa </a:t>
              </a:r>
              <a:r>
                <a:rPr sz="1000" u="sng" dirty="0">
                  <a:uFill>
                    <a:solidFill>
                      <a:srgbClr val="000000"/>
                    </a:solidFill>
                  </a:uFill>
                  <a:latin typeface="Century Gothic"/>
                  <a:cs typeface="Arial MT"/>
                </a:rPr>
                <a:t>ZAMBITO MARSALA</a:t>
              </a:r>
              <a:r>
                <a:rPr lang="it-IT" sz="1000" dirty="0">
                  <a:uFill>
                    <a:solidFill>
                      <a:srgbClr val="000000"/>
                    </a:solidFill>
                  </a:uFill>
                  <a:latin typeface="Century Gothic"/>
                  <a:cs typeface="Arial MT"/>
                </a:rPr>
                <a:t>, Responsabile </a:t>
              </a:r>
              <a:r>
                <a:rPr lang="it-IT" sz="1000" dirty="0" err="1">
                  <a:uFill>
                    <a:solidFill>
                      <a:srgbClr val="000000"/>
                    </a:solidFill>
                  </a:uFill>
                  <a:latin typeface="Century Gothic"/>
                  <a:cs typeface="Arial MT"/>
                </a:rPr>
                <a:t>Education</a:t>
              </a:r>
              <a:r>
                <a:rPr lang="it-IT" sz="1000" dirty="0">
                  <a:uFill>
                    <a:solidFill>
                      <a:srgbClr val="000000"/>
                    </a:solidFill>
                  </a:uFill>
                  <a:latin typeface="Century Gothic"/>
                  <a:cs typeface="Arial MT"/>
                </a:rPr>
                <a:t> </a:t>
              </a:r>
              <a:r>
                <a:rPr lang="it-IT" sz="1000" dirty="0" err="1">
                  <a:uFill>
                    <a:solidFill>
                      <a:srgbClr val="000000"/>
                    </a:solidFill>
                  </a:uFill>
                  <a:latin typeface="Century Gothic"/>
                  <a:cs typeface="Arial MT"/>
                </a:rPr>
                <a:t>Ecosystem</a:t>
              </a:r>
              <a:r>
                <a:rPr lang="it-IT" sz="1000" dirty="0">
                  <a:uFill>
                    <a:solidFill>
                      <a:srgbClr val="000000"/>
                    </a:solidFill>
                  </a:uFill>
                  <a:latin typeface="Century Gothic"/>
                  <a:cs typeface="Arial MT"/>
                </a:rPr>
                <a:t> and Global Value Programs Intesa Sanpaolo</a:t>
              </a:r>
              <a:r>
                <a:rPr lang="it-IT" sz="1000" b="1" dirty="0">
                  <a:uFill>
                    <a:solidFill>
                      <a:srgbClr val="000000"/>
                    </a:solidFill>
                  </a:uFill>
                  <a:latin typeface="Century Gothic"/>
                  <a:cs typeface="Arial MT"/>
                </a:rPr>
                <a:t> </a:t>
              </a:r>
              <a:endParaRPr lang="it-IT" sz="1000" dirty="0">
                <a:uFill>
                  <a:solidFill>
                    <a:srgbClr val="000000"/>
                  </a:solidFill>
                </a:uFill>
                <a:latin typeface="Century Gothic"/>
                <a:cs typeface="Arial MT"/>
              </a:endParaRPr>
            </a:p>
            <a:p>
              <a:r>
                <a:rPr lang="it-IT" sz="1000" dirty="0">
                  <a:latin typeface="Century Gothic"/>
                  <a:cs typeface="Arial"/>
                </a:rPr>
                <a:t>Giorgio </a:t>
              </a:r>
              <a:r>
                <a:rPr lang="it-IT" sz="1000" u="sng" dirty="0">
                  <a:latin typeface="Century Gothic"/>
                  <a:cs typeface="Arial"/>
                </a:rPr>
                <a:t>DE MARCHIS</a:t>
              </a:r>
              <a:r>
                <a:rPr lang="it-IT" sz="1000" dirty="0">
                  <a:latin typeface="Century Gothic"/>
                  <a:cs typeface="Arial"/>
                </a:rPr>
                <a:t>, Prorettore con delega per le attività di Orientamento e Tutorato Università Roma Tre</a:t>
              </a:r>
            </a:p>
          </p:txBody>
        </p:sp>
        <p:sp>
          <p:nvSpPr>
            <p:cNvPr id="20" name="object 45">
              <a:extLst>
                <a:ext uri="{FF2B5EF4-FFF2-40B4-BE49-F238E27FC236}">
                  <a16:creationId xmlns:a16="http://schemas.microsoft.com/office/drawing/2014/main" id="{40B761BE-5591-816C-D579-42253486237B}"/>
                </a:ext>
              </a:extLst>
            </p:cNvPr>
            <p:cNvSpPr txBox="1"/>
            <p:nvPr/>
          </p:nvSpPr>
          <p:spPr>
            <a:xfrm>
              <a:off x="6062984" y="5669870"/>
              <a:ext cx="422269" cy="323887"/>
            </a:xfrm>
            <a:prstGeom prst="rect">
              <a:avLst/>
            </a:prstGeom>
          </p:spPr>
          <p:txBody>
            <a:bodyPr vert="horz" wrap="square" lIns="0" tIns="15955" rIns="0" bIns="0" rtlCol="0" anchor="t">
              <a:spAutoFit/>
            </a:bodyPr>
            <a:lstStyle/>
            <a:p>
              <a:pPr marL="15875">
                <a:spcBef>
                  <a:spcPts val="125"/>
                </a:spcBef>
              </a:pPr>
              <a:r>
                <a:rPr lang="it-IT" sz="1000" b="1" dirty="0">
                  <a:latin typeface="Century Gothic"/>
                  <a:cs typeface="Arial"/>
                </a:rPr>
                <a:t>11:35</a:t>
              </a:r>
              <a:endParaRPr lang="it-IT" sz="1000" dirty="0">
                <a:cs typeface="Arial"/>
              </a:endParaRPr>
            </a:p>
            <a:p>
              <a:pPr marL="15875"/>
              <a:r>
                <a:rPr sz="1000" b="1" dirty="0">
                  <a:solidFill>
                    <a:srgbClr val="558FD5"/>
                  </a:solidFill>
                  <a:latin typeface="Century Gothic"/>
                  <a:cs typeface="Arial"/>
                </a:rPr>
                <a:t>5 min</a:t>
              </a:r>
              <a:endParaRPr sz="1000" dirty="0">
                <a:latin typeface="Century Gothic"/>
                <a:cs typeface="Arial"/>
              </a:endParaRPr>
            </a:p>
          </p:txBody>
        </p:sp>
      </p:grp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3C61E5D-9120-28EE-FCBC-EB259CDFA7E1}"/>
              </a:ext>
            </a:extLst>
          </p:cNvPr>
          <p:cNvSpPr txBox="1"/>
          <p:nvPr/>
        </p:nvSpPr>
        <p:spPr>
          <a:xfrm>
            <a:off x="5033745" y="423921"/>
            <a:ext cx="5144843" cy="57708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it-IT" sz="1050" b="1" dirty="0">
                <a:latin typeface="Century Gothic"/>
              </a:rPr>
              <a:t>Aula Magna, </a:t>
            </a:r>
            <a:r>
              <a:rPr lang="it-IT" sz="1050" dirty="0">
                <a:latin typeface="Century Gothic"/>
              </a:rPr>
              <a:t>Università degli Studi Roma Tre, Via Ostiense 234/236, 00146, Roma (500 posti)</a:t>
            </a:r>
          </a:p>
          <a:p>
            <a:r>
              <a:rPr lang="it-IT" sz="1050" b="1" kern="0" dirty="0">
                <a:latin typeface="Century Gothic"/>
                <a:ea typeface="Times New Roman" panose="02020603050405020304" pitchFamily="18" charset="0"/>
                <a:cs typeface="Calibri"/>
              </a:rPr>
              <a:t>Modera: </a:t>
            </a:r>
            <a:r>
              <a:rPr lang="it-IT" sz="1050" kern="0" dirty="0">
                <a:latin typeface="Century Gothic"/>
                <a:ea typeface="Times New Roman" panose="02020603050405020304" pitchFamily="18" charset="0"/>
                <a:cs typeface="Calibri"/>
              </a:rPr>
              <a:t>Janina Benedetta </a:t>
            </a:r>
            <a:r>
              <a:rPr lang="it-IT" sz="1050" u="sng" kern="0" dirty="0">
                <a:latin typeface="Century Gothic"/>
                <a:ea typeface="Times New Roman" panose="02020603050405020304" pitchFamily="18" charset="0"/>
                <a:cs typeface="Calibri"/>
              </a:rPr>
              <a:t>LANDAU</a:t>
            </a:r>
          </a:p>
        </p:txBody>
      </p:sp>
      <p:sp>
        <p:nvSpPr>
          <p:cNvPr id="13" name="TextBox 20">
            <a:extLst>
              <a:ext uri="{FF2B5EF4-FFF2-40B4-BE49-F238E27FC236}">
                <a16:creationId xmlns:a16="http://schemas.microsoft.com/office/drawing/2014/main" id="{75F9ACDB-8BAD-5CFA-8207-C25AE570E42E}"/>
              </a:ext>
            </a:extLst>
          </p:cNvPr>
          <p:cNvSpPr txBox="1"/>
          <p:nvPr/>
        </p:nvSpPr>
        <p:spPr>
          <a:xfrm>
            <a:off x="856130" y="1225574"/>
            <a:ext cx="474227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sz="1000" b="1" kern="0" dirty="0">
                <a:latin typeface="Century Gothic"/>
                <a:ea typeface="Times New Roman" panose="02020603050405020304" pitchFamily="18" charset="0"/>
                <a:cs typeface="Calibri"/>
              </a:rPr>
              <a:t>Saluti istituzionali </a:t>
            </a:r>
            <a:endParaRPr lang="it-IT" sz="1000" dirty="0">
              <a:latin typeface="Century Gothic"/>
              <a:cs typeface="Calibri"/>
            </a:endParaRPr>
          </a:p>
          <a:p>
            <a:r>
              <a:rPr lang="it-IT" sz="1000" dirty="0">
                <a:latin typeface="Century Gothic"/>
                <a:cs typeface="Arial"/>
              </a:rPr>
              <a:t>Massimiliano </a:t>
            </a:r>
            <a:r>
              <a:rPr lang="it-IT" sz="1000" u="sng" dirty="0">
                <a:latin typeface="Century Gothic"/>
                <a:cs typeface="Arial"/>
              </a:rPr>
              <a:t>FIORUCCI</a:t>
            </a:r>
            <a:r>
              <a:rPr lang="it-IT" sz="1000" dirty="0">
                <a:latin typeface="Century Gothic"/>
                <a:cs typeface="Arial"/>
              </a:rPr>
              <a:t>, Rettore Università Roma Tre</a:t>
            </a:r>
          </a:p>
          <a:p>
            <a:r>
              <a:rPr lang="it-IT" sz="1000" dirty="0">
                <a:latin typeface="Century Gothic"/>
                <a:cs typeface="Segoe UI"/>
              </a:rPr>
              <a:t>Elisa </a:t>
            </a:r>
            <a:r>
              <a:rPr lang="it-IT" sz="1000" u="sng" dirty="0">
                <a:latin typeface="Century Gothic"/>
                <a:cs typeface="Segoe UI"/>
              </a:rPr>
              <a:t>ZAMBITO MARSALA</a:t>
            </a:r>
            <a:r>
              <a:rPr lang="it-IT" sz="1000" dirty="0">
                <a:latin typeface="Century Gothic"/>
                <a:cs typeface="Segoe UI"/>
              </a:rPr>
              <a:t>, Responsabile </a:t>
            </a:r>
            <a:r>
              <a:rPr lang="it-IT" sz="1000" dirty="0" err="1">
                <a:latin typeface="Century Gothic"/>
                <a:cs typeface="Segoe UI"/>
              </a:rPr>
              <a:t>Education</a:t>
            </a:r>
            <a:r>
              <a:rPr lang="it-IT" sz="1000" dirty="0">
                <a:latin typeface="Century Gothic"/>
                <a:cs typeface="Segoe UI"/>
              </a:rPr>
              <a:t> </a:t>
            </a:r>
            <a:r>
              <a:rPr lang="it-IT" sz="1000" dirty="0" err="1">
                <a:latin typeface="Century Gothic"/>
                <a:cs typeface="Segoe UI"/>
              </a:rPr>
              <a:t>Ecosystem</a:t>
            </a:r>
            <a:r>
              <a:rPr lang="it-IT" sz="1000" dirty="0">
                <a:latin typeface="Century Gothic"/>
                <a:cs typeface="Segoe UI"/>
              </a:rPr>
              <a:t> and Global  Value Programs Intesa Sanpaolo</a:t>
            </a:r>
          </a:p>
        </p:txBody>
      </p:sp>
      <p:grpSp>
        <p:nvGrpSpPr>
          <p:cNvPr id="25" name="Gruppo 24">
            <a:extLst>
              <a:ext uri="{FF2B5EF4-FFF2-40B4-BE49-F238E27FC236}">
                <a16:creationId xmlns:a16="http://schemas.microsoft.com/office/drawing/2014/main" id="{5283DFC5-76A0-FF7E-115F-E8A5DD032D64}"/>
              </a:ext>
            </a:extLst>
          </p:cNvPr>
          <p:cNvGrpSpPr/>
          <p:nvPr/>
        </p:nvGrpSpPr>
        <p:grpSpPr>
          <a:xfrm>
            <a:off x="6033827" y="4191815"/>
            <a:ext cx="5493763" cy="325608"/>
            <a:chOff x="5997227" y="3285898"/>
            <a:chExt cx="4644657" cy="325608"/>
          </a:xfrm>
        </p:grpSpPr>
        <p:sp>
          <p:nvSpPr>
            <p:cNvPr id="59" name="object 20">
              <a:extLst>
                <a:ext uri="{FF2B5EF4-FFF2-40B4-BE49-F238E27FC236}">
                  <a16:creationId xmlns:a16="http://schemas.microsoft.com/office/drawing/2014/main" id="{B21D9F33-B01B-D57E-69DF-DF392F660353}"/>
                </a:ext>
              </a:extLst>
            </p:cNvPr>
            <p:cNvSpPr txBox="1"/>
            <p:nvPr/>
          </p:nvSpPr>
          <p:spPr>
            <a:xfrm>
              <a:off x="6554233" y="3287619"/>
              <a:ext cx="4087651" cy="323887"/>
            </a:xfrm>
            <a:prstGeom prst="rect">
              <a:avLst/>
            </a:prstGeom>
          </p:spPr>
          <p:txBody>
            <a:bodyPr vert="horz" wrap="square" lIns="0" tIns="15955" rIns="0" bIns="0" rtlCol="0">
              <a:spAutoFit/>
            </a:bodyPr>
            <a:lstStyle/>
            <a:p>
              <a:pPr marL="15954">
                <a:spcBef>
                  <a:spcPts val="125"/>
                </a:spcBef>
              </a:pPr>
              <a:r>
                <a:rPr sz="1000" b="1" dirty="0" err="1">
                  <a:latin typeface="Century Gothic" panose="020B0502020202020204" pitchFamily="34" charset="0"/>
                  <a:cs typeface="Arial"/>
                </a:rPr>
                <a:t>Premiazione</a:t>
              </a:r>
              <a:r>
                <a:rPr sz="1000" b="1" dirty="0">
                  <a:latin typeface="Century Gothic" panose="020B0502020202020204" pitchFamily="34" charset="0"/>
                  <a:cs typeface="Arial"/>
                </a:rPr>
                <a:t> </a:t>
              </a:r>
              <a:r>
                <a:rPr sz="1000" b="1" dirty="0" err="1">
                  <a:latin typeface="Century Gothic" panose="020B0502020202020204" pitchFamily="34" charset="0"/>
                  <a:cs typeface="Arial"/>
                </a:rPr>
                <a:t>Mentimeter</a:t>
              </a:r>
              <a:endParaRPr sz="1000" dirty="0">
                <a:latin typeface="Century Gothic" panose="020B0502020202020204" pitchFamily="34" charset="0"/>
                <a:cs typeface="Arial"/>
              </a:endParaRPr>
            </a:p>
            <a:p>
              <a:pPr marL="15954"/>
              <a:r>
                <a:rPr sz="1000" dirty="0">
                  <a:latin typeface="Century Gothic" panose="020B0502020202020204" pitchFamily="34" charset="0"/>
                  <a:cs typeface="Arial"/>
                </a:rPr>
                <a:t>Elia </a:t>
              </a:r>
              <a:r>
                <a:rPr sz="1000" u="sng" dirty="0">
                  <a:uFill>
                    <a:solidFill>
                      <a:srgbClr val="000000"/>
                    </a:solidFill>
                  </a:uFill>
                  <a:latin typeface="Century Gothic" panose="020B0502020202020204" pitchFamily="34" charset="0"/>
                  <a:cs typeface="Arial"/>
                </a:rPr>
                <a:t>BOMBARDELLI</a:t>
              </a:r>
              <a:r>
                <a:rPr sz="1000" dirty="0">
                  <a:latin typeface="Century Gothic" panose="020B0502020202020204" pitchFamily="34" charset="0"/>
                  <a:cs typeface="Arial"/>
                </a:rPr>
                <a:t>, C</a:t>
              </a:r>
              <a:r>
                <a:rPr sz="1000" dirty="0">
                  <a:latin typeface="Century Gothic" panose="020B0502020202020204" pitchFamily="34" charset="0"/>
                  <a:cs typeface="Arial MT"/>
                </a:rPr>
                <a:t>ontent Creator e </a:t>
              </a:r>
              <a:r>
                <a:rPr sz="1000" dirty="0" err="1">
                  <a:latin typeface="Century Gothic" panose="020B0502020202020204" pitchFamily="34" charset="0"/>
                  <a:cs typeface="Arial MT"/>
                </a:rPr>
                <a:t>Docente</a:t>
              </a:r>
              <a:r>
                <a:rPr sz="1000" dirty="0">
                  <a:latin typeface="Century Gothic" panose="020B0502020202020204" pitchFamily="34" charset="0"/>
                  <a:cs typeface="Arial MT"/>
                </a:rPr>
                <a:t> di </a:t>
              </a:r>
              <a:r>
                <a:rPr sz="1000" dirty="0" err="1">
                  <a:latin typeface="Century Gothic" panose="020B0502020202020204" pitchFamily="34" charset="0"/>
                  <a:cs typeface="Arial MT"/>
                </a:rPr>
                <a:t>Matematica</a:t>
              </a:r>
              <a:endParaRPr sz="1000" dirty="0">
                <a:latin typeface="Century Gothic" panose="020B0502020202020204" pitchFamily="34" charset="0"/>
                <a:cs typeface="Arial MT"/>
              </a:endParaRPr>
            </a:p>
          </p:txBody>
        </p:sp>
        <p:sp>
          <p:nvSpPr>
            <p:cNvPr id="6147" name="object 24">
              <a:extLst>
                <a:ext uri="{FF2B5EF4-FFF2-40B4-BE49-F238E27FC236}">
                  <a16:creationId xmlns:a16="http://schemas.microsoft.com/office/drawing/2014/main" id="{A939B968-3E60-43EB-4AA1-4814D22E996E}"/>
                </a:ext>
              </a:extLst>
            </p:cNvPr>
            <p:cNvSpPr txBox="1"/>
            <p:nvPr/>
          </p:nvSpPr>
          <p:spPr>
            <a:xfrm>
              <a:off x="5997227" y="3285898"/>
              <a:ext cx="410445" cy="323887"/>
            </a:xfrm>
            <a:prstGeom prst="rect">
              <a:avLst/>
            </a:prstGeom>
          </p:spPr>
          <p:txBody>
            <a:bodyPr vert="horz" wrap="square" lIns="0" tIns="15955" rIns="0" bIns="0" rtlCol="0" anchor="t">
              <a:spAutoFit/>
            </a:bodyPr>
            <a:lstStyle/>
            <a:p>
              <a:pPr marL="15875">
                <a:spcBef>
                  <a:spcPts val="125"/>
                </a:spcBef>
              </a:pPr>
              <a:r>
                <a:rPr lang="it-IT" sz="1000" b="1" dirty="0">
                  <a:latin typeface="Century Gothic"/>
                  <a:cs typeface="Arial"/>
                </a:rPr>
                <a:t>11:25</a:t>
              </a:r>
              <a:endParaRPr lang="it-IT" sz="1000" dirty="0">
                <a:cs typeface="Arial"/>
              </a:endParaRPr>
            </a:p>
            <a:p>
              <a:pPr marL="15875"/>
              <a:r>
                <a:rPr sz="1000" b="1" dirty="0">
                  <a:solidFill>
                    <a:srgbClr val="558FD5"/>
                  </a:solidFill>
                  <a:latin typeface="Century Gothic"/>
                  <a:cs typeface="Arial"/>
                </a:rPr>
                <a:t>5 min</a:t>
              </a:r>
              <a:endParaRPr sz="1000" dirty="0">
                <a:latin typeface="Century Gothic"/>
                <a:cs typeface="Arial"/>
              </a:endParaRPr>
            </a:p>
          </p:txBody>
        </p:sp>
      </p:grpSp>
      <p:grpSp>
        <p:nvGrpSpPr>
          <p:cNvPr id="23" name="Gruppo 22">
            <a:extLst>
              <a:ext uri="{FF2B5EF4-FFF2-40B4-BE49-F238E27FC236}">
                <a16:creationId xmlns:a16="http://schemas.microsoft.com/office/drawing/2014/main" id="{87ECC974-0155-7E28-2178-5F8FF2E71AAF}"/>
              </a:ext>
            </a:extLst>
          </p:cNvPr>
          <p:cNvGrpSpPr/>
          <p:nvPr/>
        </p:nvGrpSpPr>
        <p:grpSpPr>
          <a:xfrm>
            <a:off x="6026168" y="4588979"/>
            <a:ext cx="5719743" cy="1374735"/>
            <a:chOff x="6017851" y="3745248"/>
            <a:chExt cx="5719745" cy="1374735"/>
          </a:xfrm>
        </p:grpSpPr>
        <p:sp>
          <p:nvSpPr>
            <p:cNvPr id="57" name="object 19">
              <a:extLst>
                <a:ext uri="{FF2B5EF4-FFF2-40B4-BE49-F238E27FC236}">
                  <a16:creationId xmlns:a16="http://schemas.microsoft.com/office/drawing/2014/main" id="{2A59D347-9A77-02C6-F075-17AC7D9E36E5}"/>
                </a:ext>
              </a:extLst>
            </p:cNvPr>
            <p:cNvSpPr txBox="1"/>
            <p:nvPr/>
          </p:nvSpPr>
          <p:spPr>
            <a:xfrm>
              <a:off x="6017851" y="3783613"/>
              <a:ext cx="461187" cy="323887"/>
            </a:xfrm>
            <a:prstGeom prst="rect">
              <a:avLst/>
            </a:prstGeom>
          </p:spPr>
          <p:txBody>
            <a:bodyPr vert="horz" wrap="square" lIns="0" tIns="15955" rIns="0" bIns="0" rtlCol="0" anchor="t">
              <a:spAutoFit/>
            </a:bodyPr>
            <a:lstStyle/>
            <a:p>
              <a:pPr marL="15875">
                <a:spcBef>
                  <a:spcPts val="125"/>
                </a:spcBef>
              </a:pPr>
              <a:r>
                <a:rPr lang="it-IT" sz="1000" b="1" dirty="0">
                  <a:latin typeface="Century Gothic"/>
                  <a:cs typeface="Arial"/>
                </a:rPr>
                <a:t>11:30</a:t>
              </a:r>
              <a:endParaRPr lang="it-IT" sz="1000" dirty="0">
                <a:cs typeface="Arial"/>
              </a:endParaRPr>
            </a:p>
            <a:p>
              <a:pPr marL="15875"/>
              <a:r>
                <a:rPr lang="it-IT" sz="1000" b="1" dirty="0">
                  <a:solidFill>
                    <a:srgbClr val="558FD5"/>
                  </a:solidFill>
                  <a:latin typeface="Century Gothic"/>
                  <a:cs typeface="Arial"/>
                </a:rPr>
                <a:t>5 min</a:t>
              </a:r>
              <a:endParaRPr lang="it-IT" sz="1000" dirty="0">
                <a:latin typeface="Century Gothic"/>
                <a:cs typeface="Arial"/>
              </a:endParaRPr>
            </a:p>
          </p:txBody>
        </p:sp>
        <p:sp>
          <p:nvSpPr>
            <p:cNvPr id="18" name="CasellaDiTesto 17">
              <a:extLst>
                <a:ext uri="{FF2B5EF4-FFF2-40B4-BE49-F238E27FC236}">
                  <a16:creationId xmlns:a16="http://schemas.microsoft.com/office/drawing/2014/main" id="{72C0DA06-00DD-B0F7-84FC-F3C3B6C101E8}"/>
                </a:ext>
              </a:extLst>
            </p:cNvPr>
            <p:cNvSpPr txBox="1"/>
            <p:nvPr/>
          </p:nvSpPr>
          <p:spPr>
            <a:xfrm>
              <a:off x="6599032" y="3745248"/>
              <a:ext cx="5138564" cy="137473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000" b="1" dirty="0">
                  <a:latin typeface="Century Gothic"/>
                  <a:cs typeface="Segoe UI"/>
                </a:rPr>
                <a:t>Presentazione Piattaforma Siamo Jedi</a:t>
              </a:r>
            </a:p>
            <a:p>
              <a:r>
                <a:rPr lang="it-IT" sz="1000" dirty="0">
                  <a:latin typeface="Century Gothic"/>
                  <a:cs typeface="Segoe UI"/>
                </a:rPr>
                <a:t>Elisa </a:t>
              </a:r>
              <a:r>
                <a:rPr lang="it-IT" sz="1000" u="sng" dirty="0">
                  <a:latin typeface="Century Gothic"/>
                  <a:cs typeface="Segoe UI"/>
                </a:rPr>
                <a:t>ZAMBITO MARSALA</a:t>
              </a:r>
              <a:r>
                <a:rPr lang="it-IT" sz="1000" dirty="0">
                  <a:latin typeface="Century Gothic"/>
                  <a:cs typeface="Segoe UI"/>
                </a:rPr>
                <a:t>, Responsabile </a:t>
              </a:r>
              <a:r>
                <a:rPr lang="it-IT" sz="1000" dirty="0" err="1">
                  <a:latin typeface="Century Gothic"/>
                  <a:cs typeface="Segoe UI"/>
                </a:rPr>
                <a:t>Education</a:t>
              </a:r>
              <a:r>
                <a:rPr lang="it-IT" sz="1000" dirty="0">
                  <a:latin typeface="Century Gothic"/>
                  <a:cs typeface="Segoe UI"/>
                </a:rPr>
                <a:t> </a:t>
              </a:r>
              <a:r>
                <a:rPr lang="it-IT" sz="1000" dirty="0" err="1">
                  <a:latin typeface="Century Gothic"/>
                  <a:cs typeface="Segoe UI"/>
                </a:rPr>
                <a:t>Ecosystem</a:t>
              </a:r>
              <a:r>
                <a:rPr lang="it-IT" sz="1000" dirty="0">
                  <a:latin typeface="Century Gothic"/>
                  <a:cs typeface="Segoe UI"/>
                </a:rPr>
                <a:t> and Global Value Programs Intesa Sanpaolo</a:t>
              </a:r>
            </a:p>
            <a:p>
              <a:r>
                <a:rPr lang="it-IT" sz="1000" dirty="0">
                  <a:latin typeface="Century Gothic"/>
                  <a:cs typeface="Segoe UI"/>
                </a:rPr>
                <a:t>Enzo </a:t>
              </a:r>
              <a:r>
                <a:rPr lang="it-IT" sz="1000" u="sng" kern="0" dirty="0">
                  <a:latin typeface="Century Gothic" panose="020B0502020202020204" pitchFamily="34" charset="0"/>
                  <a:cs typeface="Calibri" panose="020F0502020204030204" pitchFamily="34" charset="0"/>
                </a:rPr>
                <a:t>ARGANTE</a:t>
              </a:r>
              <a:r>
                <a:rPr lang="it-IT" sz="1000" kern="0">
                  <a:latin typeface="Century Gothic" panose="020B0502020202020204" pitchFamily="34" charset="0"/>
                  <a:cs typeface="Calibri" panose="020F0502020204030204" pitchFamily="34" charset="0"/>
                </a:rPr>
                <a:t>, </a:t>
              </a:r>
              <a:r>
                <a:rPr lang="it-IT" sz="1000" b="0" i="0" u="none" strike="noStrike">
                  <a:solidFill>
                    <a:srgbClr val="000000"/>
                  </a:solidFill>
                  <a:effectLst/>
                  <a:latin typeface="Century Gothic" panose="020B0502020202020204" pitchFamily="34" charset="0"/>
                </a:rPr>
                <a:t>Presidente </a:t>
              </a:r>
              <a:r>
                <a:rPr lang="it-IT" sz="1000" b="0" i="0" u="none" strike="noStrike" dirty="0" err="1">
                  <a:solidFill>
                    <a:srgbClr val="000000"/>
                  </a:solidFill>
                  <a:effectLst/>
                  <a:latin typeface="Century Gothic" panose="020B0502020202020204" pitchFamily="34" charset="0"/>
                </a:rPr>
                <a:t>Nuvolaverde</a:t>
              </a:r>
              <a:r>
                <a:rPr lang="it-IT" sz="1000" b="0" i="0" u="none" strike="noStrike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</a:rPr>
                <a:t>​</a:t>
              </a:r>
            </a:p>
            <a:p>
              <a:r>
                <a:rPr lang="it-IT" sz="1000" kern="0" dirty="0">
                  <a:solidFill>
                    <a:srgbClr val="000000"/>
                  </a:solidFill>
                  <a:latin typeface="Century Gothic"/>
                  <a:ea typeface="Times New Roman" panose="02020603050405020304" pitchFamily="18" charset="0"/>
                  <a:cs typeface="Calibri"/>
                </a:rPr>
                <a:t>Elia </a:t>
              </a:r>
              <a:r>
                <a:rPr lang="it-IT" sz="1000" u="sng" kern="0" dirty="0">
                  <a:solidFill>
                    <a:srgbClr val="000000"/>
                  </a:solidFill>
                  <a:latin typeface="Century Gothic"/>
                  <a:ea typeface="Times New Roman" panose="02020603050405020304" pitchFamily="18" charset="0"/>
                  <a:cs typeface="Calibri"/>
                </a:rPr>
                <a:t>BOMBARDELLI</a:t>
              </a:r>
              <a:r>
                <a:rPr lang="it-IT" sz="1000" kern="0" dirty="0">
                  <a:solidFill>
                    <a:srgbClr val="000000"/>
                  </a:solidFill>
                  <a:latin typeface="Century Gothic"/>
                  <a:ea typeface="Times New Roman" panose="02020603050405020304" pitchFamily="18" charset="0"/>
                  <a:cs typeface="Calibri"/>
                </a:rPr>
                <a:t>, </a:t>
              </a:r>
              <a:r>
                <a:rPr lang="it-IT" sz="1000" dirty="0">
                  <a:latin typeface="Century Gothic" panose="020B0502020202020204" pitchFamily="34" charset="0"/>
                  <a:cs typeface="Arial"/>
                </a:rPr>
                <a:t>C</a:t>
              </a:r>
              <a:r>
                <a:rPr lang="it-IT" sz="1000" dirty="0">
                  <a:latin typeface="Century Gothic" panose="020B0502020202020204" pitchFamily="34" charset="0"/>
                  <a:cs typeface="Arial MT"/>
                </a:rPr>
                <a:t>ontent Creator e Docente di Matematica</a:t>
              </a:r>
            </a:p>
            <a:p>
              <a:r>
                <a:rPr lang="it-IT" sz="1000" dirty="0">
                  <a:latin typeface="+mj-lt"/>
                  <a:ea typeface="Calibri"/>
                </a:rPr>
                <a:t>Veronica </a:t>
              </a:r>
              <a:r>
                <a:rPr lang="it-IT" sz="1000" u="sng" dirty="0">
                  <a:latin typeface="+mj-lt"/>
                  <a:ea typeface="Calibri"/>
                </a:rPr>
                <a:t>CIVIERO</a:t>
              </a:r>
              <a:r>
                <a:rPr lang="it-IT" sz="1000" dirty="0">
                  <a:latin typeface="+mj-lt"/>
                  <a:ea typeface="Calibri"/>
                </a:rPr>
                <a:t>, Founder Value &amp; Care</a:t>
              </a:r>
              <a:endParaRPr lang="en-US" sz="1000" dirty="0">
                <a:latin typeface="+mj-lt"/>
                <a:ea typeface="Calibri"/>
              </a:endParaRPr>
            </a:p>
            <a:p>
              <a:endParaRPr lang="it-IT" sz="1000" dirty="0">
                <a:latin typeface="Century Gothic" panose="020B0502020202020204" pitchFamily="34" charset="0"/>
                <a:cs typeface="Arial MT"/>
              </a:endParaRPr>
            </a:p>
            <a:p>
              <a:endParaRPr lang="it-IT" sz="1000" kern="0" dirty="0">
                <a:solidFill>
                  <a:srgbClr val="000000"/>
                </a:solidFill>
                <a:latin typeface="Century Gothic"/>
                <a:ea typeface="Times New Roman" panose="02020603050405020304" pitchFamily="18" charset="0"/>
                <a:cs typeface="Calibri"/>
              </a:endParaRPr>
            </a:p>
          </p:txBody>
        </p:sp>
      </p:grpSp>
      <p:grpSp>
        <p:nvGrpSpPr>
          <p:cNvPr id="27" name="Gruppo 26">
            <a:extLst>
              <a:ext uri="{FF2B5EF4-FFF2-40B4-BE49-F238E27FC236}">
                <a16:creationId xmlns:a16="http://schemas.microsoft.com/office/drawing/2014/main" id="{8664BAD0-5C2C-CCC9-D70E-8C558BF8C6DF}"/>
              </a:ext>
            </a:extLst>
          </p:cNvPr>
          <p:cNvGrpSpPr/>
          <p:nvPr/>
        </p:nvGrpSpPr>
        <p:grpSpPr>
          <a:xfrm>
            <a:off x="6033827" y="3709402"/>
            <a:ext cx="5621371" cy="336711"/>
            <a:chOff x="5993558" y="2818234"/>
            <a:chExt cx="5621371" cy="336711"/>
          </a:xfrm>
        </p:grpSpPr>
        <p:sp>
          <p:nvSpPr>
            <p:cNvPr id="6148" name="object 25">
              <a:extLst>
                <a:ext uri="{FF2B5EF4-FFF2-40B4-BE49-F238E27FC236}">
                  <a16:creationId xmlns:a16="http://schemas.microsoft.com/office/drawing/2014/main" id="{B7C3FB29-08AE-207D-71A7-2BAF029BE8E5}"/>
                </a:ext>
              </a:extLst>
            </p:cNvPr>
            <p:cNvSpPr txBox="1"/>
            <p:nvPr/>
          </p:nvSpPr>
          <p:spPr>
            <a:xfrm>
              <a:off x="6657792" y="2818234"/>
              <a:ext cx="4957137" cy="336711"/>
            </a:xfrm>
            <a:prstGeom prst="rect">
              <a:avLst/>
            </a:prstGeom>
          </p:spPr>
          <p:txBody>
            <a:bodyPr vert="horz" wrap="square" lIns="0" tIns="15955" rIns="0" bIns="0" rtlCol="0">
              <a:spAutoFit/>
            </a:bodyPr>
            <a:lstStyle/>
            <a:p>
              <a:pPr marL="15954">
                <a:spcBef>
                  <a:spcPts val="125"/>
                </a:spcBef>
              </a:pPr>
              <a:r>
                <a:rPr lang="it-IT" sz="1000" b="1" dirty="0">
                  <a:latin typeface="Century Gothic" panose="020B0502020202020204" pitchFamily="34" charset="0"/>
                  <a:cs typeface="Arial MT"/>
                </a:rPr>
                <a:t>Attività Interattiva </a:t>
              </a:r>
              <a:r>
                <a:rPr lang="it-IT" sz="1000" dirty="0">
                  <a:latin typeface="Century Gothic" panose="020B0502020202020204" pitchFamily="34" charset="0"/>
                  <a:cs typeface="Arial MT"/>
                </a:rPr>
                <a:t>–</a:t>
              </a:r>
              <a:r>
                <a:rPr sz="1000" dirty="0">
                  <a:latin typeface="Century Gothic" panose="020B0502020202020204" pitchFamily="34" charset="0"/>
                  <a:cs typeface="Arial MT"/>
                </a:rPr>
                <a:t> </a:t>
              </a:r>
              <a:r>
                <a:rPr sz="1000" b="1" dirty="0" err="1">
                  <a:solidFill>
                    <a:srgbClr val="558FD5"/>
                  </a:solidFill>
                  <a:latin typeface="Century Gothic" panose="020B0502020202020204" pitchFamily="34" charset="0"/>
                  <a:cs typeface="Arial"/>
                </a:rPr>
                <a:t>Mentimeter</a:t>
              </a:r>
              <a:r>
                <a:rPr sz="1000" b="1" dirty="0">
                  <a:solidFill>
                    <a:srgbClr val="558FD5"/>
                  </a:solidFill>
                  <a:latin typeface="Century Gothic" panose="020B0502020202020204" pitchFamily="34" charset="0"/>
                  <a:cs typeface="Arial"/>
                </a:rPr>
                <a:t> </a:t>
              </a:r>
              <a:endParaRPr lang="it-IT" sz="1000" b="1" dirty="0">
                <a:solidFill>
                  <a:srgbClr val="558FD5"/>
                </a:solidFill>
                <a:latin typeface="Century Gothic" panose="020B0502020202020204" pitchFamily="34" charset="0"/>
                <a:cs typeface="Arial"/>
              </a:endParaRPr>
            </a:p>
            <a:p>
              <a:pPr marL="15954">
                <a:spcBef>
                  <a:spcPts val="125"/>
                </a:spcBef>
              </a:pPr>
              <a:r>
                <a:rPr sz="1000" dirty="0">
                  <a:latin typeface="Century Gothic" panose="020B0502020202020204" pitchFamily="34" charset="0"/>
                  <a:cs typeface="Arial"/>
                </a:rPr>
                <a:t>Elia </a:t>
              </a:r>
              <a:r>
                <a:rPr sz="1000" u="sng" dirty="0">
                  <a:uFill>
                    <a:solidFill>
                      <a:srgbClr val="000000"/>
                    </a:solidFill>
                  </a:uFill>
                  <a:latin typeface="Century Gothic" panose="020B0502020202020204" pitchFamily="34" charset="0"/>
                  <a:cs typeface="Arial"/>
                </a:rPr>
                <a:t>BOMBARDELLI</a:t>
              </a:r>
              <a:r>
                <a:rPr sz="1000" dirty="0">
                  <a:latin typeface="Century Gothic" panose="020B0502020202020204" pitchFamily="34" charset="0"/>
                  <a:cs typeface="Arial"/>
                </a:rPr>
                <a:t>, C</a:t>
              </a:r>
              <a:r>
                <a:rPr sz="1000" dirty="0">
                  <a:latin typeface="Century Gothic" panose="020B0502020202020204" pitchFamily="34" charset="0"/>
                  <a:cs typeface="Arial MT"/>
                </a:rPr>
                <a:t>ontent Creator e </a:t>
              </a:r>
              <a:r>
                <a:rPr sz="1000" dirty="0" err="1">
                  <a:latin typeface="Century Gothic" panose="020B0502020202020204" pitchFamily="34" charset="0"/>
                  <a:cs typeface="Arial MT"/>
                </a:rPr>
                <a:t>Docente</a:t>
              </a:r>
              <a:r>
                <a:rPr sz="1000" dirty="0">
                  <a:latin typeface="Century Gothic" panose="020B0502020202020204" pitchFamily="34" charset="0"/>
                  <a:cs typeface="Arial MT"/>
                </a:rPr>
                <a:t> di </a:t>
              </a:r>
              <a:r>
                <a:rPr sz="1000" dirty="0" err="1">
                  <a:latin typeface="Century Gothic" panose="020B0502020202020204" pitchFamily="34" charset="0"/>
                  <a:cs typeface="Arial MT"/>
                </a:rPr>
                <a:t>Matematica</a:t>
              </a:r>
              <a:endParaRPr sz="1000" dirty="0">
                <a:latin typeface="Century Gothic" panose="020B0502020202020204" pitchFamily="34" charset="0"/>
                <a:cs typeface="Arial MT"/>
              </a:endParaRPr>
            </a:p>
          </p:txBody>
        </p:sp>
        <p:sp>
          <p:nvSpPr>
            <p:cNvPr id="46" name="object 24">
              <a:extLst>
                <a:ext uri="{FF2B5EF4-FFF2-40B4-BE49-F238E27FC236}">
                  <a16:creationId xmlns:a16="http://schemas.microsoft.com/office/drawing/2014/main" id="{904B1D19-92B9-41AF-819B-347FBE907840}"/>
                </a:ext>
              </a:extLst>
            </p:cNvPr>
            <p:cNvSpPr txBox="1"/>
            <p:nvPr/>
          </p:nvSpPr>
          <p:spPr>
            <a:xfrm>
              <a:off x="5993558" y="2824647"/>
              <a:ext cx="410445" cy="323887"/>
            </a:xfrm>
            <a:prstGeom prst="rect">
              <a:avLst/>
            </a:prstGeom>
          </p:spPr>
          <p:txBody>
            <a:bodyPr vert="horz" wrap="square" lIns="0" tIns="15955" rIns="0" bIns="0" rtlCol="0" anchor="t">
              <a:spAutoFit/>
            </a:bodyPr>
            <a:lstStyle/>
            <a:p>
              <a:pPr marL="15875">
                <a:spcBef>
                  <a:spcPts val="125"/>
                </a:spcBef>
              </a:pPr>
              <a:r>
                <a:rPr lang="it-IT" sz="1000" b="1">
                  <a:latin typeface="Century Gothic"/>
                  <a:cs typeface="Arial"/>
                </a:rPr>
                <a:t>11:20</a:t>
              </a:r>
              <a:endParaRPr lang="it-IT" sz="1000">
                <a:cs typeface="Arial"/>
              </a:endParaRPr>
            </a:p>
            <a:p>
              <a:pPr marL="15875"/>
              <a:r>
                <a:rPr sz="1000" b="1">
                  <a:solidFill>
                    <a:srgbClr val="558FD5"/>
                  </a:solidFill>
                  <a:latin typeface="Century Gothic"/>
                  <a:cs typeface="Arial"/>
                </a:rPr>
                <a:t>5 min</a:t>
              </a:r>
              <a:endParaRPr sz="1000">
                <a:latin typeface="Century Gothic"/>
                <a:cs typeface="Arial"/>
              </a:endParaRPr>
            </a:p>
          </p:txBody>
        </p:sp>
      </p:grpSp>
      <p:grpSp>
        <p:nvGrpSpPr>
          <p:cNvPr id="36" name="Group 46">
            <a:extLst>
              <a:ext uri="{FF2B5EF4-FFF2-40B4-BE49-F238E27FC236}">
                <a16:creationId xmlns:a16="http://schemas.microsoft.com/office/drawing/2014/main" id="{957CF860-67D1-D9BE-F6AD-20B44649C17E}"/>
              </a:ext>
            </a:extLst>
          </p:cNvPr>
          <p:cNvGrpSpPr/>
          <p:nvPr/>
        </p:nvGrpSpPr>
        <p:grpSpPr>
          <a:xfrm>
            <a:off x="5915088" y="1264312"/>
            <a:ext cx="5830244" cy="938719"/>
            <a:chOff x="283258" y="3450124"/>
            <a:chExt cx="6328702" cy="1251622"/>
          </a:xfrm>
        </p:grpSpPr>
        <p:sp>
          <p:nvSpPr>
            <p:cNvPr id="37" name="TextBox 47">
              <a:extLst>
                <a:ext uri="{FF2B5EF4-FFF2-40B4-BE49-F238E27FC236}">
                  <a16:creationId xmlns:a16="http://schemas.microsoft.com/office/drawing/2014/main" id="{709B4209-74AF-7C77-D5B2-598044A15592}"/>
                </a:ext>
              </a:extLst>
            </p:cNvPr>
            <p:cNvSpPr txBox="1"/>
            <p:nvPr/>
          </p:nvSpPr>
          <p:spPr>
            <a:xfrm>
              <a:off x="283258" y="3487312"/>
              <a:ext cx="628279" cy="5334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b="1" dirty="0">
                  <a:latin typeface="Century Gothic" panose="020B0502020202020204" pitchFamily="34" charset="0"/>
                </a:rPr>
                <a:t>10:52</a:t>
              </a:r>
            </a:p>
            <a:p>
              <a:r>
                <a:rPr lang="it-IT" sz="1000" b="1" dirty="0">
                  <a:solidFill>
                    <a:srgbClr val="558FD5"/>
                  </a:solidFill>
                  <a:latin typeface="Century Gothic" panose="020B0502020202020204" pitchFamily="34" charset="0"/>
                </a:rPr>
                <a:t>7 min</a:t>
              </a:r>
            </a:p>
          </p:txBody>
        </p:sp>
        <p:sp>
          <p:nvSpPr>
            <p:cNvPr id="38" name="TextBox 48">
              <a:extLst>
                <a:ext uri="{FF2B5EF4-FFF2-40B4-BE49-F238E27FC236}">
                  <a16:creationId xmlns:a16="http://schemas.microsoft.com/office/drawing/2014/main" id="{2A219E60-C7B7-F79F-D86C-9489C4AD8F8D}"/>
                </a:ext>
              </a:extLst>
            </p:cNvPr>
            <p:cNvSpPr txBox="1"/>
            <p:nvPr/>
          </p:nvSpPr>
          <p:spPr>
            <a:xfrm>
              <a:off x="724827" y="3450124"/>
              <a:ext cx="5887133" cy="1251622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marL="266700">
                <a:spcAft>
                  <a:spcPts val="300"/>
                </a:spcAft>
              </a:pPr>
              <a:r>
                <a:rPr lang="it-IT" sz="1000" b="1" kern="0" dirty="0"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Intervista – La nuova frontiera della </a:t>
              </a:r>
              <a:r>
                <a:rPr lang="it-IT" sz="1000" b="1" kern="0" dirty="0" err="1"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GenAI</a:t>
              </a:r>
              <a:r>
                <a:rPr lang="it-IT" sz="1000" b="1" kern="0" dirty="0"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e le competenze necessarie per governarla </a:t>
              </a:r>
            </a:p>
            <a:p>
              <a:pPr marL="266700">
                <a:spcAft>
                  <a:spcPts val="300"/>
                </a:spcAft>
              </a:pPr>
              <a:r>
                <a:rPr lang="it-IT" sz="1000" kern="0" dirty="0">
                  <a:latin typeface="Century Gothic"/>
                  <a:cs typeface="Calibri"/>
                </a:rPr>
                <a:t>Lucia </a:t>
              </a:r>
              <a:r>
                <a:rPr lang="it-IT" sz="1000" u="sng" kern="0" err="1">
                  <a:latin typeface="Century Gothic"/>
                  <a:cs typeface="Calibri"/>
                </a:rPr>
                <a:t>MARCHEGIAN</a:t>
              </a:r>
              <a:r>
                <a:rPr lang="it-IT" sz="1000" kern="0" err="1">
                  <a:latin typeface="Century Gothic"/>
                  <a:cs typeface="Calibri"/>
                </a:rPr>
                <a:t>I,Prof.ssa</a:t>
              </a:r>
              <a:r>
                <a:rPr lang="it-IT" sz="1000" kern="0">
                  <a:latin typeface="Century Gothic"/>
                  <a:cs typeface="Calibri"/>
                </a:rPr>
                <a:t> Ordinaria di Organizzazione Aziendale e Gestione Risorse Umane Università Roma Tre</a:t>
              </a:r>
            </a:p>
            <a:p>
              <a:pPr marL="266700">
                <a:spcAft>
                  <a:spcPts val="300"/>
                </a:spcAft>
              </a:pPr>
              <a:endParaRPr lang="it-IT" sz="1000" kern="0" dirty="0">
                <a:latin typeface="Century Gothic"/>
                <a:cs typeface="Calibri"/>
              </a:endParaRPr>
            </a:p>
          </p:txBody>
        </p:sp>
      </p:grpSp>
      <p:sp>
        <p:nvSpPr>
          <p:cNvPr id="9" name="object 3">
            <a:extLst>
              <a:ext uri="{FF2B5EF4-FFF2-40B4-BE49-F238E27FC236}">
                <a16:creationId xmlns:a16="http://schemas.microsoft.com/office/drawing/2014/main" id="{C24966D2-6E5A-1E4A-031B-BACB709C7BD9}"/>
              </a:ext>
            </a:extLst>
          </p:cNvPr>
          <p:cNvSpPr txBox="1"/>
          <p:nvPr/>
        </p:nvSpPr>
        <p:spPr>
          <a:xfrm>
            <a:off x="293914" y="5670803"/>
            <a:ext cx="364428" cy="323887"/>
          </a:xfrm>
          <a:prstGeom prst="rect">
            <a:avLst/>
          </a:prstGeom>
        </p:spPr>
        <p:txBody>
          <a:bodyPr vert="horz" wrap="square" lIns="0" tIns="15955" rIns="0" bIns="0" rtlCol="0">
            <a:spAutoFit/>
          </a:bodyPr>
          <a:lstStyle/>
          <a:p>
            <a:pPr marL="15954">
              <a:spcBef>
                <a:spcPts val="125"/>
              </a:spcBef>
            </a:pPr>
            <a:r>
              <a:rPr lang="it-IT" sz="1000" b="1">
                <a:latin typeface="Century Gothic" panose="020B0502020202020204" pitchFamily="34" charset="0"/>
                <a:cs typeface="Arial"/>
              </a:rPr>
              <a:t>10:45</a:t>
            </a:r>
            <a:endParaRPr sz="1000">
              <a:latin typeface="Century Gothic" panose="020B0502020202020204" pitchFamily="34" charset="0"/>
              <a:cs typeface="Arial"/>
            </a:endParaRPr>
          </a:p>
          <a:p>
            <a:pPr marL="15954"/>
            <a:r>
              <a:rPr sz="1000" b="1">
                <a:solidFill>
                  <a:srgbClr val="558FD5"/>
                </a:solidFill>
                <a:latin typeface="Century Gothic" panose="020B0502020202020204" pitchFamily="34" charset="0"/>
                <a:cs typeface="Arial"/>
              </a:rPr>
              <a:t>7 min</a:t>
            </a:r>
            <a:endParaRPr sz="1000">
              <a:latin typeface="Century Gothic" panose="020B0502020202020204" pitchFamily="34" charset="0"/>
              <a:cs typeface="Arial"/>
            </a:endParaRPr>
          </a:p>
        </p:txBody>
      </p:sp>
      <p:sp>
        <p:nvSpPr>
          <p:cNvPr id="11" name="object 4">
            <a:extLst>
              <a:ext uri="{FF2B5EF4-FFF2-40B4-BE49-F238E27FC236}">
                <a16:creationId xmlns:a16="http://schemas.microsoft.com/office/drawing/2014/main" id="{358D57A6-0868-2548-7EBD-EBCA41BE1983}"/>
              </a:ext>
            </a:extLst>
          </p:cNvPr>
          <p:cNvSpPr txBox="1"/>
          <p:nvPr/>
        </p:nvSpPr>
        <p:spPr>
          <a:xfrm>
            <a:off x="932689" y="5673298"/>
            <a:ext cx="5078706" cy="336711"/>
          </a:xfrm>
          <a:prstGeom prst="rect">
            <a:avLst/>
          </a:prstGeom>
        </p:spPr>
        <p:txBody>
          <a:bodyPr vert="horz" wrap="square" lIns="0" tIns="15955" rIns="0" bIns="0" rtlCol="0" anchor="t">
            <a:spAutoFit/>
          </a:bodyPr>
          <a:lstStyle/>
          <a:p>
            <a:pPr marL="15875">
              <a:spcBef>
                <a:spcPts val="125"/>
              </a:spcBef>
            </a:pPr>
            <a:r>
              <a:rPr lang="it-IT" sz="1000" b="1">
                <a:cs typeface="Arial"/>
              </a:rPr>
              <a:t>Intervista – Professore e Content Creator, le nuove professioni digitali</a:t>
            </a:r>
            <a:endParaRPr lang="en-US" sz="1000" b="1">
              <a:cs typeface="Arial"/>
            </a:endParaRPr>
          </a:p>
          <a:p>
            <a:pPr marL="15875">
              <a:spcBef>
                <a:spcPts val="125"/>
              </a:spcBef>
            </a:pPr>
            <a:r>
              <a:rPr lang="en-US" sz="1000">
                <a:latin typeface="Century Gothic"/>
                <a:cs typeface="Arial"/>
              </a:rPr>
              <a:t>Elia </a:t>
            </a:r>
            <a:r>
              <a:rPr lang="en-US" sz="1000" u="sng">
                <a:latin typeface="Century Gothic"/>
                <a:cs typeface="Arial"/>
              </a:rPr>
              <a:t>BOMBARDELLI</a:t>
            </a:r>
            <a:r>
              <a:rPr lang="en-US" sz="1000">
                <a:latin typeface="Century Gothic"/>
                <a:cs typeface="Arial"/>
              </a:rPr>
              <a:t>, Content Creator e </a:t>
            </a:r>
            <a:r>
              <a:rPr lang="en-US" sz="1000" err="1">
                <a:latin typeface="Century Gothic"/>
                <a:cs typeface="Arial"/>
              </a:rPr>
              <a:t>Docente</a:t>
            </a:r>
            <a:r>
              <a:rPr lang="en-US" sz="1000">
                <a:latin typeface="Century Gothic"/>
                <a:cs typeface="Arial"/>
              </a:rPr>
              <a:t> di </a:t>
            </a:r>
            <a:r>
              <a:rPr lang="en-US" sz="1000" err="1">
                <a:latin typeface="Century Gothic"/>
                <a:cs typeface="Arial"/>
              </a:rPr>
              <a:t>Matematica</a:t>
            </a:r>
            <a:endParaRPr lang="it-IT" sz="1000">
              <a:latin typeface="Century Gothic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DF2E17-9846-0533-512E-1A28CCD9D108}"/>
              </a:ext>
            </a:extLst>
          </p:cNvPr>
          <p:cNvSpPr txBox="1"/>
          <p:nvPr/>
        </p:nvSpPr>
        <p:spPr>
          <a:xfrm>
            <a:off x="263679" y="839681"/>
            <a:ext cx="274320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000" b="1">
                <a:latin typeface="Century Gothic"/>
              </a:rPr>
              <a:t>Accredito 09:30 – 10:00</a:t>
            </a:r>
            <a:endParaRPr lang="en-US">
              <a:latin typeface="Century Gothic"/>
            </a:endParaRPr>
          </a:p>
        </p:txBody>
      </p:sp>
      <p:pic>
        <p:nvPicPr>
          <p:cNvPr id="2" name="Immagine 1" descr="Immagine che contiene testo, Carattere, Elementi grafici, schermata&#10;&#10;Il contenuto generato dall&amp;#39;IA potrebbe non essere corretto.">
            <a:extLst>
              <a:ext uri="{FF2B5EF4-FFF2-40B4-BE49-F238E27FC236}">
                <a16:creationId xmlns:a16="http://schemas.microsoft.com/office/drawing/2014/main" id="{7726A354-CFE6-3CCB-E00F-CF1AC1852F8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5983" y="6355660"/>
            <a:ext cx="1769166" cy="386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2707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" id="{D3015E12-A374-4FF8-B7D2-C1E89D219EC3}" vid="{B08C1FA0-59F5-458D-B517-D8029B9BE9E6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D58C097C23FBA45B9EC6ADDD5BAEF34" ma:contentTypeVersion="20" ma:contentTypeDescription="Creare un nuovo documento." ma:contentTypeScope="" ma:versionID="a68d5fe966e5f12525ed06131f87d9a0">
  <xsd:schema xmlns:xsd="http://www.w3.org/2001/XMLSchema" xmlns:xs="http://www.w3.org/2001/XMLSchema" xmlns:p="http://schemas.microsoft.com/office/2006/metadata/properties" xmlns:ns2="d5b050f9-afcf-4c15-935c-77dbe3c539c7" xmlns:ns3="09c87b53-9a22-4373-9f32-7c95a125b343" targetNamespace="http://schemas.microsoft.com/office/2006/metadata/properties" ma:root="true" ma:fieldsID="cc52324829fbbf09ae6684b776d22425" ns2:_="" ns3:_="">
    <xsd:import namespace="d5b050f9-afcf-4c15-935c-77dbe3c539c7"/>
    <xsd:import namespace="09c87b53-9a22-4373-9f32-7c95a125b34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3:_Flow_SignoffStatu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b050f9-afcf-4c15-935c-77dbe3c539c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632034b-f79e-4a3f-aaac-bf39d506181a}" ma:internalName="TaxCatchAll" ma:showField="CatchAllData" ma:web="d5b050f9-afcf-4c15-935c-77dbe3c539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87b53-9a22-4373-9f32-7c95a125b3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Tag immagine" ma:readOnly="false" ma:fieldId="{5cf76f15-5ced-4ddc-b409-7134ff3c332f}" ma:taxonomyMulti="true" ma:sspId="4b7b5d8e-dff7-4066-a657-d577acaf2b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Flow_SignoffStatus" ma:index="25" nillable="true" ma:displayName="Stato consenso" ma:internalName="Stato_x0020_consenso">
      <xsd:simpleType>
        <xsd:restriction base="dms:Text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9c87b53-9a22-4373-9f32-7c95a125b343">
      <Terms xmlns="http://schemas.microsoft.com/office/infopath/2007/PartnerControls"/>
    </lcf76f155ced4ddcb4097134ff3c332f>
    <TaxCatchAll xmlns="d5b050f9-afcf-4c15-935c-77dbe3c539c7" xsi:nil="true"/>
    <_Flow_SignoffStatus xmlns="09c87b53-9a22-4373-9f32-7c95a125b343" xsi:nil="true"/>
  </documentManagement>
</p:properties>
</file>

<file path=customXml/itemProps1.xml><?xml version="1.0" encoding="utf-8"?>
<ds:datastoreItem xmlns:ds="http://schemas.openxmlformats.org/officeDocument/2006/customXml" ds:itemID="{2DFCE59E-2EFD-4132-B42A-1763805612E8}"/>
</file>

<file path=customXml/itemProps2.xml><?xml version="1.0" encoding="utf-8"?>
<ds:datastoreItem xmlns:ds="http://schemas.openxmlformats.org/officeDocument/2006/customXml" ds:itemID="{28E8EF39-22AB-466C-90CC-BB721E4D66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6982D7-A3CD-42BA-83A8-153CE5190C5A}">
  <ds:schemaRefs>
    <ds:schemaRef ds:uri="6122b77c-c410-451c-9631-afc16d9cd8f1"/>
    <ds:schemaRef ds:uri="6cb6174d-4e66-4602-97b9-3e2cb473277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33</TotalTime>
  <Words>515</Words>
  <Application>Microsoft Office PowerPoint</Application>
  <PresentationFormat>Widescreen</PresentationFormat>
  <Paragraphs>72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MS PGothic</vt:lpstr>
      <vt:lpstr>Arial</vt:lpstr>
      <vt:lpstr>Calibri</vt:lpstr>
      <vt:lpstr>Century Gothic</vt:lpstr>
      <vt:lpstr>Wingdings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PELOSI CAROLINA MARIA</dc:creator>
  <cp:lastModifiedBy>TORCIANO VALERIA</cp:lastModifiedBy>
  <cp:revision>39</cp:revision>
  <cp:lastPrinted>2025-04-30T12:31:09Z</cp:lastPrinted>
  <dcterms:created xsi:type="dcterms:W3CDTF">2024-07-31T10:38:58Z</dcterms:created>
  <dcterms:modified xsi:type="dcterms:W3CDTF">2025-07-28T06:29:04Z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f5fe31f-9de1-4167-a753-111c0df8115f_Enabled">
    <vt:lpwstr>true</vt:lpwstr>
  </property>
  <property fmtid="{D5CDD505-2E9C-101B-9397-08002B2CF9AE}" pid="3" name="MSIP_Label_5f5fe31f-9de1-4167-a753-111c0df8115f_SetDate">
    <vt:lpwstr>2024-07-31T10:40:19Z</vt:lpwstr>
  </property>
  <property fmtid="{D5CDD505-2E9C-101B-9397-08002B2CF9AE}" pid="4" name="MSIP_Label_5f5fe31f-9de1-4167-a753-111c0df8115f_Method">
    <vt:lpwstr>Standard</vt:lpwstr>
  </property>
  <property fmtid="{D5CDD505-2E9C-101B-9397-08002B2CF9AE}" pid="5" name="MSIP_Label_5f5fe31f-9de1-4167-a753-111c0df8115f_Name">
    <vt:lpwstr>5f5fe31f-9de1-4167-a753-111c0df8115f</vt:lpwstr>
  </property>
  <property fmtid="{D5CDD505-2E9C-101B-9397-08002B2CF9AE}" pid="6" name="MSIP_Label_5f5fe31f-9de1-4167-a753-111c0df8115f_SiteId">
    <vt:lpwstr>cc4baf00-15c9-48dd-9f59-88c98bde2be7</vt:lpwstr>
  </property>
  <property fmtid="{D5CDD505-2E9C-101B-9397-08002B2CF9AE}" pid="7" name="MSIP_Label_5f5fe31f-9de1-4167-a753-111c0df8115f_ActionId">
    <vt:lpwstr>57632185-f126-48be-8dfd-11e35cb73ec4</vt:lpwstr>
  </property>
  <property fmtid="{D5CDD505-2E9C-101B-9397-08002B2CF9AE}" pid="8" name="MSIP_Label_5f5fe31f-9de1-4167-a753-111c0df8115f_ContentBits">
    <vt:lpwstr>0</vt:lpwstr>
  </property>
  <property fmtid="{D5CDD505-2E9C-101B-9397-08002B2CF9AE}" pid="9" name="ContentTypeId">
    <vt:lpwstr>0x0101004D58C097C23FBA45B9EC6ADDD5BAEF34</vt:lpwstr>
  </property>
  <property fmtid="{D5CDD505-2E9C-101B-9397-08002B2CF9AE}" pid="10" name="MediaServiceImageTags">
    <vt:lpwstr/>
  </property>
</Properties>
</file>